
<file path=[Content_Types].xml><?xml version="1.0" encoding="utf-8"?>
<Types xmlns="http://schemas.openxmlformats.org/package/2006/content-types">
  <Default Extension="fntdata" ContentType="application/x-fontdata"/>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24384000" cy="13716000"/>
  <p:notesSz cx="6858000" cy="9144000"/>
  <p:embeddedFontLst>
    <p:embeddedFont>
      <p:font typeface="Gill Sans" panose="020B0604020202020204" charset="0"/>
      <p:regular r:id="rId18"/>
      <p:bold r:id="rId19"/>
    </p:embeddedFont>
    <p:embeddedFont>
      <p:font typeface="Helvetica Neue"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jnKZaQZLghD6+2GV0AegMfZIseN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nseil d'établissement École Ste-Genevieve"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277E96E-4CDB-45AF-B7F2-2B719CE7C199}">
  <a:tblStyle styleId="{6277E96E-4CDB-45AF-B7F2-2B719CE7C199}" styleName="Table_0">
    <a:wholeTbl>
      <a:tcTxStyle b="off" i="off">
        <a:font>
          <a:latin typeface="DIN Condensed Bold"/>
          <a:ea typeface="DIN Condensed Bold"/>
          <a:cs typeface="DIN Condensed Bold"/>
        </a:font>
        <a:srgbClr val="838787"/>
      </a:tcTxStyle>
      <a:tcStyle>
        <a:tcBdr>
          <a:left>
            <a:ln w="12700" cap="flat" cmpd="sng">
              <a:solidFill>
                <a:srgbClr val="838787"/>
              </a:solidFill>
              <a:prstDash val="solid"/>
              <a:round/>
              <a:headEnd type="none" w="sm" len="sm"/>
              <a:tailEnd type="none" w="sm" len="sm"/>
            </a:ln>
          </a:left>
          <a:right>
            <a:ln w="12700" cap="flat" cmpd="sng">
              <a:solidFill>
                <a:srgbClr val="838787"/>
              </a:solidFill>
              <a:prstDash val="solid"/>
              <a:round/>
              <a:headEnd type="none" w="sm" len="sm"/>
              <a:tailEnd type="none" w="sm" len="sm"/>
            </a:ln>
          </a:right>
          <a:top>
            <a:ln w="12700" cap="flat" cmpd="sng">
              <a:solidFill>
                <a:srgbClr val="838787"/>
              </a:solidFill>
              <a:prstDash val="solid"/>
              <a:round/>
              <a:headEnd type="none" w="sm" len="sm"/>
              <a:tailEnd type="none" w="sm" len="sm"/>
            </a:ln>
          </a:top>
          <a:bottom>
            <a:ln w="12700" cap="flat" cmpd="sng">
              <a:solidFill>
                <a:srgbClr val="838787"/>
              </a:solidFill>
              <a:prstDash val="solid"/>
              <a:round/>
              <a:headEnd type="none" w="sm" len="sm"/>
              <a:tailEnd type="none" w="sm" len="sm"/>
            </a:ln>
          </a:bottom>
          <a:insideH>
            <a:ln w="12700" cap="flat" cmpd="sng">
              <a:solidFill>
                <a:srgbClr val="838787"/>
              </a:solidFill>
              <a:prstDash val="solid"/>
              <a:round/>
              <a:headEnd type="none" w="sm" len="sm"/>
              <a:tailEnd type="none" w="sm" len="sm"/>
            </a:ln>
          </a:insideH>
          <a:insideV>
            <a:ln w="12700" cap="flat" cmpd="sng">
              <a:solidFill>
                <a:srgbClr val="838787"/>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fill>
          <a:solidFill>
            <a:srgbClr val="FFFFFF"/>
          </a:solidFill>
        </a:fill>
      </a:tcStyle>
    </a:band2H>
    <a:band1V>
      <a:tcTxStyle b="off" i="off"/>
      <a:tcStyle>
        <a:tcBdr/>
      </a:tcStyle>
    </a:band1V>
    <a:band2V>
      <a:tcTxStyle b="off" i="off"/>
      <a:tcStyle>
        <a:tcBdr/>
      </a:tcStyle>
    </a:band2V>
    <a:lastCol>
      <a:tcTxStyle b="off" i="off"/>
      <a:tcStyle>
        <a:tcBdr/>
      </a:tcStyle>
    </a:lastCol>
    <a:firstCol>
      <a:tcTxStyle b="off" i="off">
        <a:font>
          <a:latin typeface="DIN Condensed Bold"/>
          <a:ea typeface="DIN Condensed Bold"/>
          <a:cs typeface="DIN Condensed Bold"/>
        </a:font>
        <a:srgbClr val="838787"/>
      </a:tcTxStyle>
      <a:tcStyle>
        <a:tcBdr>
          <a:left>
            <a:ln w="12700" cap="flat" cmpd="sng">
              <a:solidFill>
                <a:srgbClr val="838787"/>
              </a:solidFill>
              <a:prstDash val="solid"/>
              <a:round/>
              <a:headEnd type="none" w="sm" len="sm"/>
              <a:tailEnd type="none" w="sm" len="sm"/>
            </a:ln>
          </a:left>
          <a:right>
            <a:ln w="12700" cap="flat" cmpd="sng">
              <a:solidFill>
                <a:srgbClr val="838787"/>
              </a:solidFill>
              <a:prstDash val="solid"/>
              <a:round/>
              <a:headEnd type="none" w="sm" len="sm"/>
              <a:tailEnd type="none" w="sm" len="sm"/>
            </a:ln>
          </a:right>
          <a:top>
            <a:ln w="12700" cap="flat" cmpd="sng">
              <a:solidFill>
                <a:srgbClr val="838787"/>
              </a:solidFill>
              <a:prstDash val="solid"/>
              <a:round/>
              <a:headEnd type="none" w="sm" len="sm"/>
              <a:tailEnd type="none" w="sm" len="sm"/>
            </a:ln>
          </a:top>
          <a:bottom>
            <a:ln w="12700" cap="flat" cmpd="sng">
              <a:solidFill>
                <a:srgbClr val="838787"/>
              </a:solidFill>
              <a:prstDash val="solid"/>
              <a:round/>
              <a:headEnd type="none" w="sm" len="sm"/>
              <a:tailEnd type="none" w="sm" len="sm"/>
            </a:ln>
          </a:bottom>
          <a:insideH>
            <a:ln w="12700" cap="flat" cmpd="sng">
              <a:solidFill>
                <a:srgbClr val="838787"/>
              </a:solidFill>
              <a:prstDash val="solid"/>
              <a:round/>
              <a:headEnd type="none" w="sm" len="sm"/>
              <a:tailEnd type="none" w="sm" len="sm"/>
            </a:ln>
          </a:insideH>
          <a:insideV>
            <a:ln w="12700" cap="flat" cmpd="sng">
              <a:solidFill>
                <a:srgbClr val="838787"/>
              </a:solidFill>
              <a:prstDash val="solid"/>
              <a:round/>
              <a:headEnd type="none" w="sm" len="sm"/>
              <a:tailEnd type="none" w="sm" len="sm"/>
            </a:ln>
          </a:insideV>
        </a:tcBdr>
        <a:fill>
          <a:solidFill>
            <a:srgbClr val="FFFFFF">
              <a:alpha val="0"/>
            </a:srgbClr>
          </a:solidFill>
        </a:fill>
      </a:tcStyle>
    </a:firstCol>
    <a:lastRow>
      <a:tcTxStyle b="off" i="off">
        <a:font>
          <a:latin typeface="DIN Condensed Bold"/>
          <a:ea typeface="DIN Condensed Bold"/>
          <a:cs typeface="DIN Condensed Bold"/>
        </a:font>
        <a:srgbClr val="838787"/>
      </a:tcTxStyle>
      <a:tcStyle>
        <a:tcBdr>
          <a:left>
            <a:ln w="12700" cap="flat" cmpd="sng">
              <a:solidFill>
                <a:srgbClr val="838787"/>
              </a:solidFill>
              <a:prstDash val="solid"/>
              <a:round/>
              <a:headEnd type="none" w="sm" len="sm"/>
              <a:tailEnd type="none" w="sm" len="sm"/>
            </a:ln>
          </a:left>
          <a:right>
            <a:ln w="12700" cap="flat" cmpd="sng">
              <a:solidFill>
                <a:srgbClr val="838787"/>
              </a:solidFill>
              <a:prstDash val="solid"/>
              <a:round/>
              <a:headEnd type="none" w="sm" len="sm"/>
              <a:tailEnd type="none" w="sm" len="sm"/>
            </a:ln>
          </a:right>
          <a:top>
            <a:ln w="12700" cap="flat" cmpd="sng">
              <a:solidFill>
                <a:srgbClr val="838787"/>
              </a:solidFill>
              <a:prstDash val="solid"/>
              <a:round/>
              <a:headEnd type="none" w="sm" len="sm"/>
              <a:tailEnd type="none" w="sm" len="sm"/>
            </a:ln>
          </a:top>
          <a:bottom>
            <a:ln w="12700" cap="flat" cmpd="sng">
              <a:solidFill>
                <a:srgbClr val="838787"/>
              </a:solidFill>
              <a:prstDash val="solid"/>
              <a:round/>
              <a:headEnd type="none" w="sm" len="sm"/>
              <a:tailEnd type="none" w="sm" len="sm"/>
            </a:ln>
          </a:bottom>
          <a:insideH>
            <a:ln w="12700" cap="flat" cmpd="sng">
              <a:solidFill>
                <a:srgbClr val="838787"/>
              </a:solidFill>
              <a:prstDash val="solid"/>
              <a:round/>
              <a:headEnd type="none" w="sm" len="sm"/>
              <a:tailEnd type="none" w="sm" len="sm"/>
            </a:ln>
          </a:insideH>
          <a:insideV>
            <a:ln w="12700" cap="flat" cmpd="sng">
              <a:solidFill>
                <a:srgbClr val="838787"/>
              </a:solidFill>
              <a:prstDash val="solid"/>
              <a:round/>
              <a:headEnd type="none" w="sm" len="sm"/>
              <a:tailEnd type="none" w="sm" len="sm"/>
            </a:ln>
          </a:insideV>
        </a:tcBdr>
        <a:fill>
          <a:solidFill>
            <a:srgbClr val="FFFFFF">
              <a:alpha val="0"/>
            </a:srgbClr>
          </a:solidFill>
        </a:fill>
      </a:tcStyle>
    </a:lastRow>
    <a:seCell>
      <a:tcTxStyle b="off" i="off"/>
      <a:tcStyle>
        <a:tcBdr/>
      </a:tcStyle>
    </a:seCell>
    <a:swCell>
      <a:tcTxStyle b="off" i="off"/>
      <a:tcStyle>
        <a:tcBdr/>
      </a:tcStyle>
    </a:swCell>
    <a:firstRow>
      <a:tcTxStyle b="off" i="off">
        <a:font>
          <a:latin typeface="DIN Condensed Bold"/>
          <a:ea typeface="DIN Condensed Bold"/>
          <a:cs typeface="DIN Condensed Bold"/>
        </a:font>
        <a:srgbClr val="838787"/>
      </a:tcTxStyle>
      <a:tcStyle>
        <a:tcBdr>
          <a:left>
            <a:ln w="12700" cap="flat" cmpd="sng">
              <a:solidFill>
                <a:srgbClr val="838787"/>
              </a:solidFill>
              <a:prstDash val="solid"/>
              <a:round/>
              <a:headEnd type="none" w="sm" len="sm"/>
              <a:tailEnd type="none" w="sm" len="sm"/>
            </a:ln>
          </a:left>
          <a:right>
            <a:ln w="12700" cap="flat" cmpd="sng">
              <a:solidFill>
                <a:srgbClr val="838787"/>
              </a:solidFill>
              <a:prstDash val="solid"/>
              <a:round/>
              <a:headEnd type="none" w="sm" len="sm"/>
              <a:tailEnd type="none" w="sm" len="sm"/>
            </a:ln>
          </a:right>
          <a:top>
            <a:ln w="12700" cap="flat" cmpd="sng">
              <a:solidFill>
                <a:srgbClr val="838787"/>
              </a:solidFill>
              <a:prstDash val="solid"/>
              <a:round/>
              <a:headEnd type="none" w="sm" len="sm"/>
              <a:tailEnd type="none" w="sm" len="sm"/>
            </a:ln>
          </a:top>
          <a:bottom>
            <a:ln w="12700" cap="flat" cmpd="sng">
              <a:solidFill>
                <a:srgbClr val="838787"/>
              </a:solidFill>
              <a:prstDash val="solid"/>
              <a:round/>
              <a:headEnd type="none" w="sm" len="sm"/>
              <a:tailEnd type="none" w="sm" len="sm"/>
            </a:ln>
          </a:bottom>
          <a:insideH>
            <a:ln w="12700" cap="flat" cmpd="sng">
              <a:solidFill>
                <a:srgbClr val="838787"/>
              </a:solidFill>
              <a:prstDash val="solid"/>
              <a:round/>
              <a:headEnd type="none" w="sm" len="sm"/>
              <a:tailEnd type="none" w="sm" len="sm"/>
            </a:ln>
          </a:insideH>
          <a:insideV>
            <a:ln w="12700" cap="flat" cmpd="sng">
              <a:solidFill>
                <a:srgbClr val="838787"/>
              </a:solidFill>
              <a:prstDash val="solid"/>
              <a:round/>
              <a:headEnd type="none" w="sm" len="sm"/>
              <a:tailEnd type="none" w="sm" len="sm"/>
            </a:ln>
          </a:insideV>
        </a:tcBdr>
        <a:fill>
          <a:solidFill>
            <a:srgbClr val="FFFFFF">
              <a:alpha val="0"/>
            </a:srgbClr>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r-FR"/>
  <c:roundedCorners val="0"/>
  <c:style val="2"/>
  <c:chart>
    <c:autoTitleDeleted val="1"/>
    <c:plotArea>
      <c:layout>
        <c:manualLayout>
          <c:layoutTarget val="inner"/>
          <c:xMode val="edge"/>
          <c:yMode val="edge"/>
          <c:x val="6.1032068190563157E-2"/>
          <c:y val="6.796367524181883E-2"/>
          <c:w val="0.95289000000000001"/>
          <c:h val="0.81798599999999999"/>
        </c:manualLayout>
      </c:layout>
      <c:barChart>
        <c:barDir val="col"/>
        <c:grouping val="clustered"/>
        <c:varyColors val="0"/>
        <c:ser>
          <c:idx val="0"/>
          <c:order val="0"/>
          <c:tx>
            <c:strRef>
              <c:f>Sheet1!$A$2</c:f>
              <c:strCache>
                <c:ptCount val="1"/>
                <c:pt idx="0">
                  <c:v>Présence</c:v>
                </c:pt>
              </c:strCache>
            </c:strRef>
          </c:tx>
          <c:spPr>
            <a:solidFill>
              <a:srgbClr val="94D9F6"/>
            </a:solidFill>
            <a:ln w="12700" cap="flat">
              <a:noFill/>
              <a:miter lim="400000"/>
            </a:ln>
            <a:effectLst/>
          </c:spPr>
          <c:invertIfNegative val="0"/>
          <c:cat>
            <c:strRef>
              <c:f>Sheet1!$B$1:$I$1</c:f>
              <c:strCache>
                <c:ptCount val="8"/>
                <c:pt idx="0">
                  <c:v>Septembre</c:v>
                </c:pt>
                <c:pt idx="1">
                  <c:v>Novembre</c:v>
                </c:pt>
                <c:pt idx="2">
                  <c:v>Décembre</c:v>
                </c:pt>
                <c:pt idx="3">
                  <c:v>Janvier</c:v>
                </c:pt>
                <c:pt idx="4">
                  <c:v>Février</c:v>
                </c:pt>
                <c:pt idx="5">
                  <c:v>Avril</c:v>
                </c:pt>
                <c:pt idx="6">
                  <c:v>Juin</c:v>
                </c:pt>
                <c:pt idx="7">
                  <c:v>Août</c:v>
                </c:pt>
              </c:strCache>
            </c:strRef>
          </c:cat>
          <c:val>
            <c:numRef>
              <c:f>Sheet1!$B$2:$I$2</c:f>
              <c:numCache>
                <c:formatCode>General</c:formatCode>
                <c:ptCount val="8"/>
                <c:pt idx="0">
                  <c:v>11</c:v>
                </c:pt>
                <c:pt idx="1">
                  <c:v>11</c:v>
                </c:pt>
                <c:pt idx="2">
                  <c:v>12</c:v>
                </c:pt>
                <c:pt idx="3">
                  <c:v>12</c:v>
                </c:pt>
                <c:pt idx="4">
                  <c:v>12</c:v>
                </c:pt>
                <c:pt idx="5">
                  <c:v>11</c:v>
                </c:pt>
                <c:pt idx="6">
                  <c:v>11</c:v>
                </c:pt>
                <c:pt idx="7">
                  <c:v>11</c:v>
                </c:pt>
              </c:numCache>
            </c:numRef>
          </c:val>
          <c:extLst>
            <c:ext xmlns:c16="http://schemas.microsoft.com/office/drawing/2014/chart" uri="{C3380CC4-5D6E-409C-BE32-E72D297353CC}">
              <c16:uniqueId val="{00000000-B3B2-4446-9A35-3A2092EA1D00}"/>
            </c:ext>
          </c:extLst>
        </c:ser>
        <c:dLbls>
          <c:showLegendKey val="0"/>
          <c:showVal val="0"/>
          <c:showCatName val="0"/>
          <c:showSerName val="0"/>
          <c:showPercent val="0"/>
          <c:showBubbleSize val="0"/>
        </c:dLbls>
        <c:gapWidth val="40"/>
        <c:overlap val="-10"/>
        <c:axId val="2094734552"/>
        <c:axId val="2094734553"/>
      </c:barChart>
      <c:lineChart>
        <c:grouping val="standard"/>
        <c:varyColors val="0"/>
        <c:ser>
          <c:idx val="1"/>
          <c:order val="1"/>
          <c:tx>
            <c:strRef>
              <c:f>Sheet1!$A$3</c:f>
              <c:strCache>
                <c:ptCount val="1"/>
                <c:pt idx="0">
                  <c:v>Max</c:v>
                </c:pt>
              </c:strCache>
            </c:strRef>
          </c:tx>
          <c:spPr>
            <a:ln w="76200" cap="flat">
              <a:solidFill>
                <a:schemeClr val="accent1"/>
              </a:solidFill>
              <a:prstDash val="solid"/>
              <a:miter lim="400000"/>
            </a:ln>
            <a:effectLst/>
          </c:spPr>
          <c:marker>
            <c:symbol val="circle"/>
            <c:size val="8"/>
            <c:spPr>
              <a:solidFill>
                <a:srgbClr val="000000">
                  <a:alpha val="0"/>
                </a:srgbClr>
              </a:solidFill>
              <a:ln w="76200" cap="flat">
                <a:solidFill>
                  <a:schemeClr val="accent1"/>
                </a:solidFill>
                <a:prstDash val="solid"/>
                <a:miter lim="400000"/>
              </a:ln>
              <a:effectLst/>
            </c:spPr>
          </c:marker>
          <c:cat>
            <c:strRef>
              <c:f>Sheet1!$B$1:$I$1</c:f>
              <c:strCache>
                <c:ptCount val="8"/>
                <c:pt idx="0">
                  <c:v>Septembre</c:v>
                </c:pt>
                <c:pt idx="1">
                  <c:v>Novembre</c:v>
                </c:pt>
                <c:pt idx="2">
                  <c:v>Décembre</c:v>
                </c:pt>
                <c:pt idx="3">
                  <c:v>Janvier</c:v>
                </c:pt>
                <c:pt idx="4">
                  <c:v>Février</c:v>
                </c:pt>
                <c:pt idx="5">
                  <c:v>Avril</c:v>
                </c:pt>
                <c:pt idx="6">
                  <c:v>Juin</c:v>
                </c:pt>
                <c:pt idx="7">
                  <c:v>Août</c:v>
                </c:pt>
              </c:strCache>
            </c:strRef>
          </c:cat>
          <c:val>
            <c:numRef>
              <c:f>Sheet1!$B$3:$I$3</c:f>
              <c:numCache>
                <c:formatCode>General</c:formatCode>
                <c:ptCount val="8"/>
                <c:pt idx="0">
                  <c:v>12</c:v>
                </c:pt>
                <c:pt idx="1">
                  <c:v>12</c:v>
                </c:pt>
                <c:pt idx="2">
                  <c:v>12</c:v>
                </c:pt>
                <c:pt idx="3">
                  <c:v>12</c:v>
                </c:pt>
                <c:pt idx="4">
                  <c:v>12</c:v>
                </c:pt>
                <c:pt idx="5">
                  <c:v>12</c:v>
                </c:pt>
                <c:pt idx="6">
                  <c:v>12</c:v>
                </c:pt>
                <c:pt idx="7">
                  <c:v>12</c:v>
                </c:pt>
              </c:numCache>
            </c:numRef>
          </c:val>
          <c:smooth val="0"/>
          <c:extLst>
            <c:ext xmlns:c16="http://schemas.microsoft.com/office/drawing/2014/chart" uri="{C3380CC4-5D6E-409C-BE32-E72D297353CC}">
              <c16:uniqueId val="{00000001-B3B2-4446-9A35-3A2092EA1D00}"/>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38100" cap="flat">
            <a:solidFill>
              <a:srgbClr val="838787"/>
            </a:solidFill>
            <a:prstDash val="solid"/>
            <a:miter lim="400000"/>
          </a:ln>
        </c:spPr>
        <c:txPr>
          <a:bodyPr rot="0"/>
          <a:lstStyle/>
          <a:p>
            <a:pPr>
              <a:defRPr sz="5200" b="0" i="0" u="none" strike="noStrike">
                <a:solidFill>
                  <a:srgbClr val="838787"/>
                </a:solidFill>
                <a:latin typeface="DIN Condensed Bold"/>
              </a:defRPr>
            </a:pPr>
            <a:endParaRPr lang="fr-FR"/>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A6AAA9">
                  <a:alpha val="50000"/>
                </a:srgbClr>
              </a:solidFill>
              <a:prstDash val="solid"/>
              <a:miter lim="400000"/>
            </a:ln>
          </c:spPr>
        </c:majorGridlines>
        <c:numFmt formatCode="0" sourceLinked="0"/>
        <c:majorTickMark val="none"/>
        <c:minorTickMark val="none"/>
        <c:tickLblPos val="nextTo"/>
        <c:spPr>
          <a:ln w="38100" cap="flat">
            <a:noFill/>
            <a:prstDash val="solid"/>
            <a:miter lim="400000"/>
          </a:ln>
        </c:spPr>
        <c:txPr>
          <a:bodyPr rot="0"/>
          <a:lstStyle/>
          <a:p>
            <a:pPr>
              <a:defRPr sz="5200" b="0" i="0" u="none" strike="noStrike">
                <a:solidFill>
                  <a:srgbClr val="838787"/>
                </a:solidFill>
                <a:latin typeface="DIN Condensed Bold"/>
              </a:defRPr>
            </a:pPr>
            <a:endParaRPr lang="fr-FR"/>
          </a:p>
        </c:txPr>
        <c:crossAx val="2094734552"/>
        <c:crosses val="autoZero"/>
        <c:crossBetween val="between"/>
        <c:majorUnit val="2.75"/>
        <c:minorUnit val="1.37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1pPr>
            <a:lvl2pPr marL="914400" marR="0" lvl="1"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2pPr>
            <a:lvl3pPr marL="1371600" marR="0" lvl="2"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3pPr>
            <a:lvl4pPr marL="1828800" marR="0" lvl="3"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4pPr>
            <a:lvl5pPr marL="2286000" marR="0" lvl="4"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5pPr>
            <a:lvl6pPr marL="2743200" marR="0" lvl="5"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6pPr>
            <a:lvl7pPr marL="3200400" marR="0" lvl="6"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7pPr>
            <a:lvl8pPr marL="3657600" marR="0" lvl="7"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8pPr>
            <a:lvl9pPr marL="4114800" marR="0" lvl="8"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54" name="Google Shape;15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61" name="Google Shape;16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68" name="Google Shape;16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75" name="Google Shape;17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e9f8bf10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e9f8bf1046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90" name="Google Shape;19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94" name="Google Shape;9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02" name="Google Shape;10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10" name="Google Shape;11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17" name="Google Shape;11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26" name="Google Shape;12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33" name="Google Shape;13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40" name="Google Shape;14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47" name="Google Shape;14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re et sous-titre" type="title">
  <p:cSld name="TITLE">
    <p:spTree>
      <p:nvGrpSpPr>
        <p:cNvPr id="1" name="Shape 10"/>
        <p:cNvGrpSpPr/>
        <p:nvPr/>
      </p:nvGrpSpPr>
      <p:grpSpPr>
        <a:xfrm>
          <a:off x="0" y="0"/>
          <a:ext cx="0" cy="0"/>
          <a:chOff x="0" y="0"/>
          <a:chExt cx="0" cy="0"/>
        </a:xfrm>
      </p:grpSpPr>
      <p:sp>
        <p:nvSpPr>
          <p:cNvPr id="11" name="Google Shape;11;p16"/>
          <p:cNvSpPr txBox="1">
            <a:spLocks noGrp="1"/>
          </p:cNvSpPr>
          <p:nvPr>
            <p:ph type="title"/>
          </p:nvPr>
        </p:nvSpPr>
        <p:spPr>
          <a:xfrm>
            <a:off x="762000" y="9042400"/>
            <a:ext cx="22860000" cy="38100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chemeClr val="accent1"/>
              </a:buClr>
              <a:buSzPts val="1800"/>
              <a:buNone/>
              <a:defRPr/>
            </a:lvl1pPr>
            <a:lvl2pPr lvl="1" algn="l">
              <a:lnSpc>
                <a:spcPct val="80000"/>
              </a:lnSpc>
              <a:spcBef>
                <a:spcPts val="0"/>
              </a:spcBef>
              <a:spcAft>
                <a:spcPts val="0"/>
              </a:spcAft>
              <a:buClr>
                <a:schemeClr val="accent1"/>
              </a:buClr>
              <a:buSzPts val="1800"/>
              <a:buNone/>
              <a:defRPr/>
            </a:lvl2pPr>
            <a:lvl3pPr lvl="2" algn="l">
              <a:lnSpc>
                <a:spcPct val="80000"/>
              </a:lnSpc>
              <a:spcBef>
                <a:spcPts val="0"/>
              </a:spcBef>
              <a:spcAft>
                <a:spcPts val="0"/>
              </a:spcAft>
              <a:buClr>
                <a:schemeClr val="accent1"/>
              </a:buClr>
              <a:buSzPts val="1800"/>
              <a:buNone/>
              <a:defRPr/>
            </a:lvl3pPr>
            <a:lvl4pPr lvl="3" algn="l">
              <a:lnSpc>
                <a:spcPct val="80000"/>
              </a:lnSpc>
              <a:spcBef>
                <a:spcPts val="0"/>
              </a:spcBef>
              <a:spcAft>
                <a:spcPts val="0"/>
              </a:spcAft>
              <a:buClr>
                <a:schemeClr val="accent1"/>
              </a:buClr>
              <a:buSzPts val="1800"/>
              <a:buNone/>
              <a:defRPr/>
            </a:lvl4pPr>
            <a:lvl5pPr lvl="4" algn="l">
              <a:lnSpc>
                <a:spcPct val="80000"/>
              </a:lnSpc>
              <a:spcBef>
                <a:spcPts val="0"/>
              </a:spcBef>
              <a:spcAft>
                <a:spcPts val="0"/>
              </a:spcAft>
              <a:buClr>
                <a:schemeClr val="accent1"/>
              </a:buClr>
              <a:buSzPts val="1800"/>
              <a:buNone/>
              <a:defRPr/>
            </a:lvl5pPr>
            <a:lvl6pPr lvl="5" algn="l">
              <a:lnSpc>
                <a:spcPct val="80000"/>
              </a:lnSpc>
              <a:spcBef>
                <a:spcPts val="0"/>
              </a:spcBef>
              <a:spcAft>
                <a:spcPts val="0"/>
              </a:spcAft>
              <a:buClr>
                <a:schemeClr val="accent1"/>
              </a:buClr>
              <a:buSzPts val="1800"/>
              <a:buNone/>
              <a:defRPr/>
            </a:lvl6pPr>
            <a:lvl7pPr lvl="6" algn="l">
              <a:lnSpc>
                <a:spcPct val="80000"/>
              </a:lnSpc>
              <a:spcBef>
                <a:spcPts val="0"/>
              </a:spcBef>
              <a:spcAft>
                <a:spcPts val="0"/>
              </a:spcAft>
              <a:buClr>
                <a:schemeClr val="accent1"/>
              </a:buClr>
              <a:buSzPts val="1800"/>
              <a:buNone/>
              <a:defRPr/>
            </a:lvl7pPr>
            <a:lvl8pPr lvl="7" algn="l">
              <a:lnSpc>
                <a:spcPct val="80000"/>
              </a:lnSpc>
              <a:spcBef>
                <a:spcPts val="0"/>
              </a:spcBef>
              <a:spcAft>
                <a:spcPts val="0"/>
              </a:spcAft>
              <a:buClr>
                <a:schemeClr val="accent1"/>
              </a:buClr>
              <a:buSzPts val="1800"/>
              <a:buNone/>
              <a:defRPr/>
            </a:lvl8pPr>
            <a:lvl9pPr lvl="8" algn="l">
              <a:lnSpc>
                <a:spcPct val="80000"/>
              </a:lnSpc>
              <a:spcBef>
                <a:spcPts val="0"/>
              </a:spcBef>
              <a:spcAft>
                <a:spcPts val="0"/>
              </a:spcAft>
              <a:buClr>
                <a:schemeClr val="accent1"/>
              </a:buClr>
              <a:buSzPts val="1800"/>
              <a:buNone/>
              <a:defRPr/>
            </a:lvl9pPr>
          </a:lstStyle>
          <a:p>
            <a:endParaRPr/>
          </a:p>
        </p:txBody>
      </p:sp>
      <p:sp>
        <p:nvSpPr>
          <p:cNvPr id="12" name="Google Shape;12;p16"/>
          <p:cNvSpPr txBox="1">
            <a:spLocks noGrp="1"/>
          </p:cNvSpPr>
          <p:nvPr>
            <p:ph type="body" idx="1"/>
          </p:nvPr>
        </p:nvSpPr>
        <p:spPr>
          <a:xfrm>
            <a:off x="762000" y="5994400"/>
            <a:ext cx="22860000" cy="2540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13" name="Google Shape;13;p16"/>
          <p:cNvSpPr txBox="1">
            <a:spLocks noGrp="1"/>
          </p:cNvSpPr>
          <p:nvPr>
            <p:ph type="sldNum" idx="12"/>
          </p:nvPr>
        </p:nvSpPr>
        <p:spPr>
          <a:xfrm>
            <a:off x="23063200"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re et puces - Autre">
  <p:cSld name="Titre et puces - Autre">
    <p:bg>
      <p:bgPr>
        <a:solidFill>
          <a:srgbClr val="FFFFFF"/>
        </a:solidFill>
        <a:effectLst/>
      </p:bgPr>
    </p:bg>
    <p:spTree>
      <p:nvGrpSpPr>
        <p:cNvPr id="1" name="Shape 56"/>
        <p:cNvGrpSpPr/>
        <p:nvPr/>
      </p:nvGrpSpPr>
      <p:grpSpPr>
        <a:xfrm>
          <a:off x="0" y="0"/>
          <a:ext cx="0" cy="0"/>
          <a:chOff x="0" y="0"/>
          <a:chExt cx="0" cy="0"/>
        </a:xfrm>
      </p:grpSpPr>
      <p:cxnSp>
        <p:nvCxnSpPr>
          <p:cNvPr id="57" name="Google Shape;57;p25"/>
          <p:cNvCxnSpPr/>
          <p:nvPr/>
        </p:nvCxnSpPr>
        <p:spPr>
          <a:xfrm rot="10800000" flipH="1">
            <a:off x="761999" y="1396631"/>
            <a:ext cx="22860000" cy="370"/>
          </a:xfrm>
          <a:prstGeom prst="straightConnector1">
            <a:avLst/>
          </a:prstGeom>
          <a:noFill/>
          <a:ln w="25400" cap="flat" cmpd="sng">
            <a:solidFill>
              <a:srgbClr val="A6AAA9"/>
            </a:solidFill>
            <a:prstDash val="solid"/>
            <a:miter lim="400000"/>
            <a:headEnd type="none" w="sm" len="sm"/>
            <a:tailEnd type="none" w="sm" len="sm"/>
          </a:ln>
        </p:spPr>
      </p:cxnSp>
      <p:sp>
        <p:nvSpPr>
          <p:cNvPr id="58" name="Google Shape;58;p25"/>
          <p:cNvSpPr txBox="1">
            <a:spLocks noGrp="1"/>
          </p:cNvSpPr>
          <p:nvPr>
            <p:ph type="body" idx="1"/>
          </p:nvPr>
        </p:nvSpPr>
        <p:spPr>
          <a:xfrm>
            <a:off x="762000" y="635000"/>
            <a:ext cx="20955000" cy="635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0"/>
              </a:spcBef>
              <a:spcAft>
                <a:spcPts val="0"/>
              </a:spcAft>
              <a:buClr>
                <a:srgbClr val="838787"/>
              </a:buClr>
              <a:buSzPts val="3600"/>
              <a:buFont typeface="Arial"/>
              <a:buNone/>
              <a:defRPr sz="3600">
                <a:solidFill>
                  <a:srgbClr val="838787"/>
                </a:solidFill>
              </a:defRPr>
            </a:lvl1pPr>
            <a:lvl2pPr marL="914400" lvl="1" indent="-468630" algn="l">
              <a:lnSpc>
                <a:spcPct val="80000"/>
              </a:lnSpc>
              <a:spcBef>
                <a:spcPts val="0"/>
              </a:spcBef>
              <a:spcAft>
                <a:spcPts val="0"/>
              </a:spcAft>
              <a:buClr>
                <a:srgbClr val="838787"/>
              </a:buClr>
              <a:buSzPts val="3780"/>
              <a:buFont typeface="Arial"/>
              <a:buChar char="‣"/>
              <a:defRPr sz="3600">
                <a:solidFill>
                  <a:srgbClr val="838787"/>
                </a:solidFill>
              </a:defRPr>
            </a:lvl2pPr>
            <a:lvl3pPr marL="1371600" lvl="2" indent="-468630" algn="l">
              <a:lnSpc>
                <a:spcPct val="80000"/>
              </a:lnSpc>
              <a:spcBef>
                <a:spcPts val="0"/>
              </a:spcBef>
              <a:spcAft>
                <a:spcPts val="0"/>
              </a:spcAft>
              <a:buClr>
                <a:srgbClr val="838787"/>
              </a:buClr>
              <a:buSzPts val="3780"/>
              <a:buFont typeface="Arial"/>
              <a:buChar char="‣"/>
              <a:defRPr sz="3600">
                <a:solidFill>
                  <a:srgbClr val="838787"/>
                </a:solidFill>
              </a:defRPr>
            </a:lvl3pPr>
            <a:lvl4pPr marL="1828800" lvl="3" indent="-468630" algn="l">
              <a:lnSpc>
                <a:spcPct val="80000"/>
              </a:lnSpc>
              <a:spcBef>
                <a:spcPts val="0"/>
              </a:spcBef>
              <a:spcAft>
                <a:spcPts val="0"/>
              </a:spcAft>
              <a:buClr>
                <a:srgbClr val="838787"/>
              </a:buClr>
              <a:buSzPts val="3780"/>
              <a:buFont typeface="Arial"/>
              <a:buChar char="‣"/>
              <a:defRPr sz="3600">
                <a:solidFill>
                  <a:srgbClr val="838787"/>
                </a:solidFill>
              </a:defRPr>
            </a:lvl4pPr>
            <a:lvl5pPr marL="2286000" lvl="4" indent="-468629" algn="l">
              <a:lnSpc>
                <a:spcPct val="80000"/>
              </a:lnSpc>
              <a:spcBef>
                <a:spcPts val="0"/>
              </a:spcBef>
              <a:spcAft>
                <a:spcPts val="0"/>
              </a:spcAft>
              <a:buClr>
                <a:srgbClr val="838787"/>
              </a:buClr>
              <a:buSzPts val="3780"/>
              <a:buFont typeface="Arial"/>
              <a:buChar char="‣"/>
              <a:defRPr sz="3600">
                <a:solidFill>
                  <a:srgbClr val="838787"/>
                </a:solidFill>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59" name="Google Shape;59;p25"/>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3900"/>
              </a:spcBef>
              <a:spcAft>
                <a:spcPts val="0"/>
              </a:spcAft>
              <a:buClr>
                <a:schemeClr val="accent1"/>
              </a:buClr>
              <a:buSzPts val="8700"/>
              <a:buFont typeface="Arial"/>
              <a:buNone/>
              <a:defRPr sz="8700"/>
            </a:lvl1pPr>
            <a:lvl2pPr lvl="1" algn="l">
              <a:lnSpc>
                <a:spcPct val="80000"/>
              </a:lnSpc>
              <a:spcBef>
                <a:spcPts val="0"/>
              </a:spcBef>
              <a:spcAft>
                <a:spcPts val="0"/>
              </a:spcAft>
              <a:buClr>
                <a:schemeClr val="accent1"/>
              </a:buClr>
              <a:buSzPts val="1800"/>
              <a:buNone/>
              <a:defRPr/>
            </a:lvl2pPr>
            <a:lvl3pPr lvl="2" algn="l">
              <a:lnSpc>
                <a:spcPct val="80000"/>
              </a:lnSpc>
              <a:spcBef>
                <a:spcPts val="0"/>
              </a:spcBef>
              <a:spcAft>
                <a:spcPts val="0"/>
              </a:spcAft>
              <a:buClr>
                <a:schemeClr val="accent1"/>
              </a:buClr>
              <a:buSzPts val="1800"/>
              <a:buNone/>
              <a:defRPr/>
            </a:lvl3pPr>
            <a:lvl4pPr lvl="3" algn="l">
              <a:lnSpc>
                <a:spcPct val="80000"/>
              </a:lnSpc>
              <a:spcBef>
                <a:spcPts val="0"/>
              </a:spcBef>
              <a:spcAft>
                <a:spcPts val="0"/>
              </a:spcAft>
              <a:buClr>
                <a:schemeClr val="accent1"/>
              </a:buClr>
              <a:buSzPts val="1800"/>
              <a:buNone/>
              <a:defRPr/>
            </a:lvl4pPr>
            <a:lvl5pPr lvl="4" algn="l">
              <a:lnSpc>
                <a:spcPct val="80000"/>
              </a:lnSpc>
              <a:spcBef>
                <a:spcPts val="0"/>
              </a:spcBef>
              <a:spcAft>
                <a:spcPts val="0"/>
              </a:spcAft>
              <a:buClr>
                <a:schemeClr val="accent1"/>
              </a:buClr>
              <a:buSzPts val="1800"/>
              <a:buNone/>
              <a:defRPr/>
            </a:lvl5pPr>
            <a:lvl6pPr lvl="5" algn="l">
              <a:lnSpc>
                <a:spcPct val="80000"/>
              </a:lnSpc>
              <a:spcBef>
                <a:spcPts val="0"/>
              </a:spcBef>
              <a:spcAft>
                <a:spcPts val="0"/>
              </a:spcAft>
              <a:buClr>
                <a:schemeClr val="accent1"/>
              </a:buClr>
              <a:buSzPts val="1800"/>
              <a:buNone/>
              <a:defRPr/>
            </a:lvl6pPr>
            <a:lvl7pPr lvl="6" algn="l">
              <a:lnSpc>
                <a:spcPct val="80000"/>
              </a:lnSpc>
              <a:spcBef>
                <a:spcPts val="0"/>
              </a:spcBef>
              <a:spcAft>
                <a:spcPts val="0"/>
              </a:spcAft>
              <a:buClr>
                <a:schemeClr val="accent1"/>
              </a:buClr>
              <a:buSzPts val="1800"/>
              <a:buNone/>
              <a:defRPr/>
            </a:lvl7pPr>
            <a:lvl8pPr lvl="7" algn="l">
              <a:lnSpc>
                <a:spcPct val="80000"/>
              </a:lnSpc>
              <a:spcBef>
                <a:spcPts val="0"/>
              </a:spcBef>
              <a:spcAft>
                <a:spcPts val="0"/>
              </a:spcAft>
              <a:buClr>
                <a:schemeClr val="accent1"/>
              </a:buClr>
              <a:buSzPts val="1800"/>
              <a:buNone/>
              <a:defRPr/>
            </a:lvl8pPr>
            <a:lvl9pPr lvl="8" algn="l">
              <a:lnSpc>
                <a:spcPct val="80000"/>
              </a:lnSpc>
              <a:spcBef>
                <a:spcPts val="0"/>
              </a:spcBef>
              <a:spcAft>
                <a:spcPts val="0"/>
              </a:spcAft>
              <a:buClr>
                <a:schemeClr val="accent1"/>
              </a:buClr>
              <a:buSzPts val="1800"/>
              <a:buNone/>
              <a:defRPr/>
            </a:lvl9pPr>
          </a:lstStyle>
          <a:p>
            <a:endParaRPr/>
          </a:p>
        </p:txBody>
      </p:sp>
      <p:sp>
        <p:nvSpPr>
          <p:cNvPr id="60" name="Google Shape;60;p25"/>
          <p:cNvSpPr txBox="1">
            <a:spLocks noGrp="1"/>
          </p:cNvSpPr>
          <p:nvPr>
            <p:ph type="body" idx="2"/>
          </p:nvPr>
        </p:nvSpPr>
        <p:spPr>
          <a:xfrm>
            <a:off x="762000" y="3860800"/>
            <a:ext cx="22860000" cy="8585200"/>
          </a:xfrm>
          <a:prstGeom prst="rect">
            <a:avLst/>
          </a:prstGeom>
          <a:noFill/>
          <a:ln>
            <a:noFill/>
          </a:ln>
        </p:spPr>
        <p:txBody>
          <a:bodyPr spcFirstLastPara="1" wrap="square" lIns="50800" tIns="50800" rIns="50800" bIns="50800" anchor="t"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61" name="Google Shape;61;p25"/>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re, puces et photo">
  <p:cSld name="Titre, puces et photo">
    <p:spTree>
      <p:nvGrpSpPr>
        <p:cNvPr id="1" name="Shape 62"/>
        <p:cNvGrpSpPr/>
        <p:nvPr/>
      </p:nvGrpSpPr>
      <p:grpSpPr>
        <a:xfrm>
          <a:off x="0" y="0"/>
          <a:ext cx="0" cy="0"/>
          <a:chOff x="0" y="0"/>
          <a:chExt cx="0" cy="0"/>
        </a:xfrm>
      </p:grpSpPr>
      <p:cxnSp>
        <p:nvCxnSpPr>
          <p:cNvPr id="63" name="Google Shape;63;p26"/>
          <p:cNvCxnSpPr/>
          <p:nvPr/>
        </p:nvCxnSpPr>
        <p:spPr>
          <a:xfrm rot="10800000" flipH="1">
            <a:off x="761999" y="1396631"/>
            <a:ext cx="22860000" cy="370"/>
          </a:xfrm>
          <a:prstGeom prst="straightConnector1">
            <a:avLst/>
          </a:prstGeom>
          <a:noFill/>
          <a:ln w="25400" cap="flat" cmpd="sng">
            <a:solidFill>
              <a:srgbClr val="A6AAA9"/>
            </a:solidFill>
            <a:prstDash val="solid"/>
            <a:miter lim="400000"/>
            <a:headEnd type="none" w="sm" len="sm"/>
            <a:tailEnd type="none" w="sm" len="sm"/>
          </a:ln>
        </p:spPr>
      </p:cxnSp>
      <p:sp>
        <p:nvSpPr>
          <p:cNvPr id="64" name="Google Shape;64;p26"/>
          <p:cNvSpPr txBox="1">
            <a:spLocks noGrp="1"/>
          </p:cNvSpPr>
          <p:nvPr>
            <p:ph type="body" idx="1"/>
          </p:nvPr>
        </p:nvSpPr>
        <p:spPr>
          <a:xfrm>
            <a:off x="762000" y="635000"/>
            <a:ext cx="20955000" cy="635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0"/>
              </a:spcBef>
              <a:spcAft>
                <a:spcPts val="0"/>
              </a:spcAft>
              <a:buClr>
                <a:srgbClr val="838787"/>
              </a:buClr>
              <a:buSzPts val="3600"/>
              <a:buFont typeface="Arial"/>
              <a:buNone/>
              <a:defRPr sz="3600">
                <a:solidFill>
                  <a:srgbClr val="838787"/>
                </a:solidFill>
              </a:defRPr>
            </a:lvl1pPr>
            <a:lvl2pPr marL="914400" lvl="1" indent="-468630" algn="l">
              <a:lnSpc>
                <a:spcPct val="80000"/>
              </a:lnSpc>
              <a:spcBef>
                <a:spcPts val="0"/>
              </a:spcBef>
              <a:spcAft>
                <a:spcPts val="0"/>
              </a:spcAft>
              <a:buClr>
                <a:srgbClr val="838787"/>
              </a:buClr>
              <a:buSzPts val="3780"/>
              <a:buFont typeface="Arial"/>
              <a:buChar char="‣"/>
              <a:defRPr sz="3600">
                <a:solidFill>
                  <a:srgbClr val="838787"/>
                </a:solidFill>
              </a:defRPr>
            </a:lvl2pPr>
            <a:lvl3pPr marL="1371600" lvl="2" indent="-468630" algn="l">
              <a:lnSpc>
                <a:spcPct val="80000"/>
              </a:lnSpc>
              <a:spcBef>
                <a:spcPts val="0"/>
              </a:spcBef>
              <a:spcAft>
                <a:spcPts val="0"/>
              </a:spcAft>
              <a:buClr>
                <a:srgbClr val="838787"/>
              </a:buClr>
              <a:buSzPts val="3780"/>
              <a:buFont typeface="Arial"/>
              <a:buChar char="‣"/>
              <a:defRPr sz="3600">
                <a:solidFill>
                  <a:srgbClr val="838787"/>
                </a:solidFill>
              </a:defRPr>
            </a:lvl3pPr>
            <a:lvl4pPr marL="1828800" lvl="3" indent="-468630" algn="l">
              <a:lnSpc>
                <a:spcPct val="80000"/>
              </a:lnSpc>
              <a:spcBef>
                <a:spcPts val="0"/>
              </a:spcBef>
              <a:spcAft>
                <a:spcPts val="0"/>
              </a:spcAft>
              <a:buClr>
                <a:srgbClr val="838787"/>
              </a:buClr>
              <a:buSzPts val="3780"/>
              <a:buFont typeface="Arial"/>
              <a:buChar char="‣"/>
              <a:defRPr sz="3600">
                <a:solidFill>
                  <a:srgbClr val="838787"/>
                </a:solidFill>
              </a:defRPr>
            </a:lvl4pPr>
            <a:lvl5pPr marL="2286000" lvl="4" indent="-468629" algn="l">
              <a:lnSpc>
                <a:spcPct val="80000"/>
              </a:lnSpc>
              <a:spcBef>
                <a:spcPts val="0"/>
              </a:spcBef>
              <a:spcAft>
                <a:spcPts val="0"/>
              </a:spcAft>
              <a:buClr>
                <a:srgbClr val="838787"/>
              </a:buClr>
              <a:buSzPts val="3780"/>
              <a:buFont typeface="Arial"/>
              <a:buChar char="‣"/>
              <a:defRPr sz="3600">
                <a:solidFill>
                  <a:srgbClr val="838787"/>
                </a:solidFill>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65" name="Google Shape;65;p26"/>
          <p:cNvSpPr>
            <a:spLocks noGrp="1"/>
          </p:cNvSpPr>
          <p:nvPr>
            <p:ph type="pic" idx="2"/>
          </p:nvPr>
        </p:nvSpPr>
        <p:spPr>
          <a:xfrm>
            <a:off x="13335000" y="2159000"/>
            <a:ext cx="10287000" cy="10795000"/>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1pPr>
            <a:lvl2pPr marR="0" lvl="1"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2pPr>
            <a:lvl3pPr marR="0" lvl="2"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3pPr>
            <a:lvl4pPr marR="0" lvl="3"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4pPr>
            <a:lvl5pPr marR="0" lvl="4"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5pPr>
            <a:lvl6pPr marR="0" lvl="5"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6pPr>
            <a:lvl7pPr marR="0" lvl="6"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7pPr>
            <a:lvl8pPr marR="0" lvl="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8pPr>
            <a:lvl9pPr marR="0" lvl="8"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9pPr>
          </a:lstStyle>
          <a:p>
            <a:endParaRPr/>
          </a:p>
        </p:txBody>
      </p:sp>
      <p:sp>
        <p:nvSpPr>
          <p:cNvPr id="66" name="Google Shape;66;p26"/>
          <p:cNvSpPr txBox="1">
            <a:spLocks noGrp="1"/>
          </p:cNvSpPr>
          <p:nvPr>
            <p:ph type="title"/>
          </p:nvPr>
        </p:nvSpPr>
        <p:spPr>
          <a:xfrm>
            <a:off x="762000" y="2159000"/>
            <a:ext cx="11811000" cy="10160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3900"/>
              </a:spcBef>
              <a:spcAft>
                <a:spcPts val="0"/>
              </a:spcAft>
              <a:buClr>
                <a:schemeClr val="accent1"/>
              </a:buClr>
              <a:buSzPts val="8700"/>
              <a:buFont typeface="Arial"/>
              <a:buNone/>
              <a:defRPr sz="8700"/>
            </a:lvl1pPr>
            <a:lvl2pPr lvl="1" algn="l">
              <a:lnSpc>
                <a:spcPct val="80000"/>
              </a:lnSpc>
              <a:spcBef>
                <a:spcPts val="0"/>
              </a:spcBef>
              <a:spcAft>
                <a:spcPts val="0"/>
              </a:spcAft>
              <a:buClr>
                <a:schemeClr val="accent1"/>
              </a:buClr>
              <a:buSzPts val="1800"/>
              <a:buNone/>
              <a:defRPr/>
            </a:lvl2pPr>
            <a:lvl3pPr lvl="2" algn="l">
              <a:lnSpc>
                <a:spcPct val="80000"/>
              </a:lnSpc>
              <a:spcBef>
                <a:spcPts val="0"/>
              </a:spcBef>
              <a:spcAft>
                <a:spcPts val="0"/>
              </a:spcAft>
              <a:buClr>
                <a:schemeClr val="accent1"/>
              </a:buClr>
              <a:buSzPts val="1800"/>
              <a:buNone/>
              <a:defRPr/>
            </a:lvl3pPr>
            <a:lvl4pPr lvl="3" algn="l">
              <a:lnSpc>
                <a:spcPct val="80000"/>
              </a:lnSpc>
              <a:spcBef>
                <a:spcPts val="0"/>
              </a:spcBef>
              <a:spcAft>
                <a:spcPts val="0"/>
              </a:spcAft>
              <a:buClr>
                <a:schemeClr val="accent1"/>
              </a:buClr>
              <a:buSzPts val="1800"/>
              <a:buNone/>
              <a:defRPr/>
            </a:lvl4pPr>
            <a:lvl5pPr lvl="4" algn="l">
              <a:lnSpc>
                <a:spcPct val="80000"/>
              </a:lnSpc>
              <a:spcBef>
                <a:spcPts val="0"/>
              </a:spcBef>
              <a:spcAft>
                <a:spcPts val="0"/>
              </a:spcAft>
              <a:buClr>
                <a:schemeClr val="accent1"/>
              </a:buClr>
              <a:buSzPts val="1800"/>
              <a:buNone/>
              <a:defRPr/>
            </a:lvl5pPr>
            <a:lvl6pPr lvl="5" algn="l">
              <a:lnSpc>
                <a:spcPct val="80000"/>
              </a:lnSpc>
              <a:spcBef>
                <a:spcPts val="0"/>
              </a:spcBef>
              <a:spcAft>
                <a:spcPts val="0"/>
              </a:spcAft>
              <a:buClr>
                <a:schemeClr val="accent1"/>
              </a:buClr>
              <a:buSzPts val="1800"/>
              <a:buNone/>
              <a:defRPr/>
            </a:lvl6pPr>
            <a:lvl7pPr lvl="6" algn="l">
              <a:lnSpc>
                <a:spcPct val="80000"/>
              </a:lnSpc>
              <a:spcBef>
                <a:spcPts val="0"/>
              </a:spcBef>
              <a:spcAft>
                <a:spcPts val="0"/>
              </a:spcAft>
              <a:buClr>
                <a:schemeClr val="accent1"/>
              </a:buClr>
              <a:buSzPts val="1800"/>
              <a:buNone/>
              <a:defRPr/>
            </a:lvl7pPr>
            <a:lvl8pPr lvl="7" algn="l">
              <a:lnSpc>
                <a:spcPct val="80000"/>
              </a:lnSpc>
              <a:spcBef>
                <a:spcPts val="0"/>
              </a:spcBef>
              <a:spcAft>
                <a:spcPts val="0"/>
              </a:spcAft>
              <a:buClr>
                <a:schemeClr val="accent1"/>
              </a:buClr>
              <a:buSzPts val="1800"/>
              <a:buNone/>
              <a:defRPr/>
            </a:lvl8pPr>
            <a:lvl9pPr lvl="8" algn="l">
              <a:lnSpc>
                <a:spcPct val="80000"/>
              </a:lnSpc>
              <a:spcBef>
                <a:spcPts val="0"/>
              </a:spcBef>
              <a:spcAft>
                <a:spcPts val="0"/>
              </a:spcAft>
              <a:buClr>
                <a:schemeClr val="accent1"/>
              </a:buClr>
              <a:buSzPts val="1800"/>
              <a:buNone/>
              <a:defRPr/>
            </a:lvl9pPr>
          </a:lstStyle>
          <a:p>
            <a:endParaRPr/>
          </a:p>
        </p:txBody>
      </p:sp>
      <p:sp>
        <p:nvSpPr>
          <p:cNvPr id="67" name="Google Shape;67;p26"/>
          <p:cNvSpPr txBox="1">
            <a:spLocks noGrp="1"/>
          </p:cNvSpPr>
          <p:nvPr>
            <p:ph type="body" idx="3"/>
          </p:nvPr>
        </p:nvSpPr>
        <p:spPr>
          <a:xfrm>
            <a:off x="762000" y="3860800"/>
            <a:ext cx="11811000" cy="8585200"/>
          </a:xfrm>
          <a:prstGeom prst="rect">
            <a:avLst/>
          </a:prstGeom>
          <a:noFill/>
          <a:ln>
            <a:noFill/>
          </a:ln>
        </p:spPr>
        <p:txBody>
          <a:bodyPr spcFirstLastPara="1" wrap="square" lIns="50800" tIns="50800" rIns="50800" bIns="50800" anchor="t"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68" name="Google Shape;68;p26"/>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3 photos">
  <p:cSld name="3 photos">
    <p:spTree>
      <p:nvGrpSpPr>
        <p:cNvPr id="1" name="Shape 69"/>
        <p:cNvGrpSpPr/>
        <p:nvPr/>
      </p:nvGrpSpPr>
      <p:grpSpPr>
        <a:xfrm>
          <a:off x="0" y="0"/>
          <a:ext cx="0" cy="0"/>
          <a:chOff x="0" y="0"/>
          <a:chExt cx="0" cy="0"/>
        </a:xfrm>
      </p:grpSpPr>
      <p:sp>
        <p:nvSpPr>
          <p:cNvPr id="70" name="Google Shape;70;p27"/>
          <p:cNvSpPr>
            <a:spLocks noGrp="1"/>
          </p:cNvSpPr>
          <p:nvPr>
            <p:ph type="pic" idx="2"/>
          </p:nvPr>
        </p:nvSpPr>
        <p:spPr>
          <a:xfrm>
            <a:off x="12192000" y="0"/>
            <a:ext cx="12192000" cy="6832600"/>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1pPr>
            <a:lvl2pPr marR="0" lvl="1"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2pPr>
            <a:lvl3pPr marR="0" lvl="2"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3pPr>
            <a:lvl4pPr marR="0" lvl="3"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4pPr>
            <a:lvl5pPr marR="0" lvl="4"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5pPr>
            <a:lvl6pPr marR="0" lvl="5"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6pPr>
            <a:lvl7pPr marR="0" lvl="6"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7pPr>
            <a:lvl8pPr marR="0" lvl="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8pPr>
            <a:lvl9pPr marR="0" lvl="8"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9pPr>
          </a:lstStyle>
          <a:p>
            <a:endParaRPr/>
          </a:p>
        </p:txBody>
      </p:sp>
      <p:sp>
        <p:nvSpPr>
          <p:cNvPr id="71" name="Google Shape;71;p27"/>
          <p:cNvSpPr>
            <a:spLocks noGrp="1"/>
          </p:cNvSpPr>
          <p:nvPr>
            <p:ph type="pic" idx="3"/>
          </p:nvPr>
        </p:nvSpPr>
        <p:spPr>
          <a:xfrm>
            <a:off x="12192000" y="6896100"/>
            <a:ext cx="12192000" cy="6819900"/>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1pPr>
            <a:lvl2pPr marR="0" lvl="1"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2pPr>
            <a:lvl3pPr marR="0" lvl="2"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3pPr>
            <a:lvl4pPr marR="0" lvl="3"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4pPr>
            <a:lvl5pPr marR="0" lvl="4"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5pPr>
            <a:lvl6pPr marR="0" lvl="5"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6pPr>
            <a:lvl7pPr marR="0" lvl="6"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7pPr>
            <a:lvl8pPr marR="0" lvl="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8pPr>
            <a:lvl9pPr marR="0" lvl="8"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9pPr>
          </a:lstStyle>
          <a:p>
            <a:endParaRPr/>
          </a:p>
        </p:txBody>
      </p:sp>
      <p:sp>
        <p:nvSpPr>
          <p:cNvPr id="72" name="Google Shape;72;p27"/>
          <p:cNvSpPr>
            <a:spLocks noGrp="1"/>
          </p:cNvSpPr>
          <p:nvPr>
            <p:ph type="pic" idx="4"/>
          </p:nvPr>
        </p:nvSpPr>
        <p:spPr>
          <a:xfrm>
            <a:off x="0" y="0"/>
            <a:ext cx="12128500" cy="13716000"/>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1pPr>
            <a:lvl2pPr marR="0" lvl="1"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2pPr>
            <a:lvl3pPr marR="0" lvl="2"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3pPr>
            <a:lvl4pPr marR="0" lvl="3"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4pPr>
            <a:lvl5pPr marR="0" lvl="4"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5pPr>
            <a:lvl6pPr marR="0" lvl="5"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6pPr>
            <a:lvl7pPr marR="0" lvl="6"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7pPr>
            <a:lvl8pPr marR="0" lvl="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8pPr>
            <a:lvl9pPr marR="0" lvl="8"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9pPr>
          </a:lstStyle>
          <a:p>
            <a:endParaRPr/>
          </a:p>
        </p:txBody>
      </p:sp>
      <p:sp>
        <p:nvSpPr>
          <p:cNvPr id="73" name="Google Shape;73;p27"/>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Autre citation">
  <p:cSld name="Autre citation">
    <p:bg>
      <p:bgPr>
        <a:solidFill>
          <a:schemeClr val="accent1"/>
        </a:solidFill>
        <a:effectLst/>
      </p:bgPr>
    </p:bg>
    <p:spTree>
      <p:nvGrpSpPr>
        <p:cNvPr id="1" name="Shape 74"/>
        <p:cNvGrpSpPr/>
        <p:nvPr/>
      </p:nvGrpSpPr>
      <p:grpSpPr>
        <a:xfrm>
          <a:off x="0" y="0"/>
          <a:ext cx="0" cy="0"/>
          <a:chOff x="0" y="0"/>
          <a:chExt cx="0" cy="0"/>
        </a:xfrm>
      </p:grpSpPr>
      <p:sp>
        <p:nvSpPr>
          <p:cNvPr id="75" name="Google Shape;75;p28"/>
          <p:cNvSpPr txBox="1">
            <a:spLocks noGrp="1"/>
          </p:cNvSpPr>
          <p:nvPr>
            <p:ph type="body" idx="1"/>
          </p:nvPr>
        </p:nvSpPr>
        <p:spPr>
          <a:xfrm>
            <a:off x="11049000" y="3721100"/>
            <a:ext cx="12573000" cy="3509773"/>
          </a:xfrm>
          <a:prstGeom prst="rect">
            <a:avLst/>
          </a:prstGeom>
          <a:noFill/>
          <a:ln>
            <a:noFill/>
          </a:ln>
        </p:spPr>
        <p:txBody>
          <a:bodyPr spcFirstLastPara="1" wrap="square" lIns="50800" tIns="50800" rIns="50800" bIns="50800" anchor="t" anchorCtr="0">
            <a:normAutofit/>
          </a:bodyPr>
          <a:lstStyle>
            <a:lvl1pPr marL="457200" lvl="0" indent="-228600" algn="l">
              <a:lnSpc>
                <a:spcPct val="80000"/>
              </a:lnSpc>
              <a:spcBef>
                <a:spcPts val="0"/>
              </a:spcBef>
              <a:spcAft>
                <a:spcPts val="0"/>
              </a:spcAft>
              <a:buClr>
                <a:srgbClr val="FFFFFF"/>
              </a:buClr>
              <a:buSzPts val="13400"/>
              <a:buFont typeface="Arial"/>
              <a:buNone/>
              <a:defRPr sz="13400">
                <a:solidFill>
                  <a:srgbClr val="FFFFFF"/>
                </a:solidFill>
                <a:latin typeface="Arial"/>
                <a:ea typeface="Arial"/>
                <a:cs typeface="Arial"/>
                <a:sym typeface="Arial"/>
              </a:defRPr>
            </a:lvl1pPr>
            <a:lvl2pPr marL="914400" lvl="1" indent="-1122045" algn="l">
              <a:lnSpc>
                <a:spcPct val="80000"/>
              </a:lnSpc>
              <a:spcBef>
                <a:spcPts val="0"/>
              </a:spcBef>
              <a:spcAft>
                <a:spcPts val="0"/>
              </a:spcAft>
              <a:buClr>
                <a:srgbClr val="FFFFFF"/>
              </a:buClr>
              <a:buSzPts val="14070"/>
              <a:buFont typeface="Arial"/>
              <a:buChar char="‣"/>
              <a:defRPr sz="13400">
                <a:solidFill>
                  <a:srgbClr val="FFFFFF"/>
                </a:solidFill>
                <a:latin typeface="Arial"/>
                <a:ea typeface="Arial"/>
                <a:cs typeface="Arial"/>
                <a:sym typeface="Arial"/>
              </a:defRPr>
            </a:lvl2pPr>
            <a:lvl3pPr marL="1371600" lvl="2" indent="-1122045" algn="l">
              <a:lnSpc>
                <a:spcPct val="80000"/>
              </a:lnSpc>
              <a:spcBef>
                <a:spcPts val="0"/>
              </a:spcBef>
              <a:spcAft>
                <a:spcPts val="0"/>
              </a:spcAft>
              <a:buClr>
                <a:srgbClr val="FFFFFF"/>
              </a:buClr>
              <a:buSzPts val="14070"/>
              <a:buFont typeface="Arial"/>
              <a:buChar char="‣"/>
              <a:defRPr sz="13400">
                <a:solidFill>
                  <a:srgbClr val="FFFFFF"/>
                </a:solidFill>
                <a:latin typeface="Arial"/>
                <a:ea typeface="Arial"/>
                <a:cs typeface="Arial"/>
                <a:sym typeface="Arial"/>
              </a:defRPr>
            </a:lvl3pPr>
            <a:lvl4pPr marL="1828800" lvl="3" indent="-1122045" algn="l">
              <a:lnSpc>
                <a:spcPct val="80000"/>
              </a:lnSpc>
              <a:spcBef>
                <a:spcPts val="0"/>
              </a:spcBef>
              <a:spcAft>
                <a:spcPts val="0"/>
              </a:spcAft>
              <a:buClr>
                <a:srgbClr val="FFFFFF"/>
              </a:buClr>
              <a:buSzPts val="14070"/>
              <a:buFont typeface="Arial"/>
              <a:buChar char="‣"/>
              <a:defRPr sz="13400">
                <a:solidFill>
                  <a:srgbClr val="FFFFFF"/>
                </a:solidFill>
                <a:latin typeface="Arial"/>
                <a:ea typeface="Arial"/>
                <a:cs typeface="Arial"/>
                <a:sym typeface="Arial"/>
              </a:defRPr>
            </a:lvl4pPr>
            <a:lvl5pPr marL="2286000" lvl="4" indent="-1122045" algn="l">
              <a:lnSpc>
                <a:spcPct val="80000"/>
              </a:lnSpc>
              <a:spcBef>
                <a:spcPts val="0"/>
              </a:spcBef>
              <a:spcAft>
                <a:spcPts val="0"/>
              </a:spcAft>
              <a:buClr>
                <a:srgbClr val="FFFFFF"/>
              </a:buClr>
              <a:buSzPts val="14070"/>
              <a:buFont typeface="Arial"/>
              <a:buChar char="‣"/>
              <a:defRPr sz="13400">
                <a:solidFill>
                  <a:srgbClr val="FFFFFF"/>
                </a:solidFill>
                <a:latin typeface="Arial"/>
                <a:ea typeface="Arial"/>
                <a:cs typeface="Arial"/>
                <a:sym typeface="Arial"/>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76" name="Google Shape;76;p28"/>
          <p:cNvSpPr>
            <a:spLocks noGrp="1"/>
          </p:cNvSpPr>
          <p:nvPr>
            <p:ph type="pic" idx="2"/>
          </p:nvPr>
        </p:nvSpPr>
        <p:spPr>
          <a:xfrm>
            <a:off x="0" y="0"/>
            <a:ext cx="10287000" cy="13716000"/>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1pPr>
            <a:lvl2pPr marR="0" lvl="1"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2pPr>
            <a:lvl3pPr marR="0" lvl="2"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3pPr>
            <a:lvl4pPr marR="0" lvl="3"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4pPr>
            <a:lvl5pPr marR="0" lvl="4"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5pPr>
            <a:lvl6pPr marR="0" lvl="5"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6pPr>
            <a:lvl7pPr marR="0" lvl="6"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7pPr>
            <a:lvl8pPr marR="0" lvl="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8pPr>
            <a:lvl9pPr marR="0" lvl="8"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9pPr>
          </a:lstStyle>
          <a:p>
            <a:endParaRPr/>
          </a:p>
        </p:txBody>
      </p:sp>
      <p:sp>
        <p:nvSpPr>
          <p:cNvPr id="77" name="Google Shape;77;p28"/>
          <p:cNvSpPr txBox="1">
            <a:spLocks noGrp="1"/>
          </p:cNvSpPr>
          <p:nvPr>
            <p:ph type="body" idx="3"/>
          </p:nvPr>
        </p:nvSpPr>
        <p:spPr>
          <a:xfrm>
            <a:off x="11049000" y="10953750"/>
            <a:ext cx="12573000" cy="1206500"/>
          </a:xfrm>
          <a:prstGeom prst="rect">
            <a:avLst/>
          </a:prstGeom>
          <a:noFill/>
          <a:ln>
            <a:noFill/>
          </a:ln>
        </p:spPr>
        <p:txBody>
          <a:bodyPr spcFirstLastPara="1" wrap="square" lIns="50800" tIns="50800" rIns="50800" bIns="50800" anchor="ctr"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78" name="Google Shape;78;p28"/>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Photo">
  <p:cSld name="Photo">
    <p:spTree>
      <p:nvGrpSpPr>
        <p:cNvPr id="1" name="Shape 79"/>
        <p:cNvGrpSpPr/>
        <p:nvPr/>
      </p:nvGrpSpPr>
      <p:grpSpPr>
        <a:xfrm>
          <a:off x="0" y="0"/>
          <a:ext cx="0" cy="0"/>
          <a:chOff x="0" y="0"/>
          <a:chExt cx="0" cy="0"/>
        </a:xfrm>
      </p:grpSpPr>
      <p:sp>
        <p:nvSpPr>
          <p:cNvPr id="80" name="Google Shape;80;p29"/>
          <p:cNvSpPr>
            <a:spLocks noGrp="1"/>
          </p:cNvSpPr>
          <p:nvPr>
            <p:ph type="pic" idx="2"/>
          </p:nvPr>
        </p:nvSpPr>
        <p:spPr>
          <a:xfrm>
            <a:off x="0" y="0"/>
            <a:ext cx="24384001" cy="13716000"/>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1pPr>
            <a:lvl2pPr marR="0" lvl="1"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2pPr>
            <a:lvl3pPr marR="0" lvl="2"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3pPr>
            <a:lvl4pPr marR="0" lvl="3"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4pPr>
            <a:lvl5pPr marR="0" lvl="4"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5pPr>
            <a:lvl6pPr marR="0" lvl="5"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6pPr>
            <a:lvl7pPr marR="0" lvl="6"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7pPr>
            <a:lvl8pPr marR="0" lvl="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8pPr>
            <a:lvl9pPr marR="0" lvl="8"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9pPr>
          </a:lstStyle>
          <a:p>
            <a:endParaRPr/>
          </a:p>
        </p:txBody>
      </p:sp>
      <p:sp>
        <p:nvSpPr>
          <p:cNvPr id="81" name="Google Shape;81;p29"/>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Vierge">
  <p:cSld name="Vierge">
    <p:spTree>
      <p:nvGrpSpPr>
        <p:cNvPr id="1" name="Shape 82"/>
        <p:cNvGrpSpPr/>
        <p:nvPr/>
      </p:nvGrpSpPr>
      <p:grpSpPr>
        <a:xfrm>
          <a:off x="0" y="0"/>
          <a:ext cx="0" cy="0"/>
          <a:chOff x="0" y="0"/>
          <a:chExt cx="0" cy="0"/>
        </a:xfrm>
      </p:grpSpPr>
      <p:sp>
        <p:nvSpPr>
          <p:cNvPr id="83" name="Google Shape;83;p30"/>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Vierge - Autre">
  <p:cSld name="Vierge - Autre">
    <p:bg>
      <p:bgPr>
        <a:solidFill>
          <a:srgbClr val="FFFFFF"/>
        </a:solidFill>
        <a:effectLst/>
      </p:bgPr>
    </p:bg>
    <p:spTree>
      <p:nvGrpSpPr>
        <p:cNvPr id="1" name="Shape 84"/>
        <p:cNvGrpSpPr/>
        <p:nvPr/>
      </p:nvGrpSpPr>
      <p:grpSpPr>
        <a:xfrm>
          <a:off x="0" y="0"/>
          <a:ext cx="0" cy="0"/>
          <a:chOff x="0" y="0"/>
          <a:chExt cx="0" cy="0"/>
        </a:xfrm>
      </p:grpSpPr>
      <p:sp>
        <p:nvSpPr>
          <p:cNvPr id="85" name="Google Shape;85;p31"/>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re et puces" type="tx">
  <p:cSld name="TITLE_AND_BODY">
    <p:spTree>
      <p:nvGrpSpPr>
        <p:cNvPr id="1" name="Shape 14"/>
        <p:cNvGrpSpPr/>
        <p:nvPr/>
      </p:nvGrpSpPr>
      <p:grpSpPr>
        <a:xfrm>
          <a:off x="0" y="0"/>
          <a:ext cx="0" cy="0"/>
          <a:chOff x="0" y="0"/>
          <a:chExt cx="0" cy="0"/>
        </a:xfrm>
      </p:grpSpPr>
      <p:cxnSp>
        <p:nvCxnSpPr>
          <p:cNvPr id="15" name="Google Shape;15;p17"/>
          <p:cNvCxnSpPr/>
          <p:nvPr/>
        </p:nvCxnSpPr>
        <p:spPr>
          <a:xfrm rot="10800000" flipH="1">
            <a:off x="761999" y="1396631"/>
            <a:ext cx="22860000" cy="370"/>
          </a:xfrm>
          <a:prstGeom prst="straightConnector1">
            <a:avLst/>
          </a:prstGeom>
          <a:noFill/>
          <a:ln w="25400" cap="flat" cmpd="sng">
            <a:solidFill>
              <a:srgbClr val="A6AAA9"/>
            </a:solidFill>
            <a:prstDash val="solid"/>
            <a:miter lim="400000"/>
            <a:headEnd type="none" w="sm" len="sm"/>
            <a:tailEnd type="none" w="sm" len="sm"/>
          </a:ln>
        </p:spPr>
      </p:cxnSp>
      <p:sp>
        <p:nvSpPr>
          <p:cNvPr id="16" name="Google Shape;16;p17"/>
          <p:cNvSpPr txBox="1">
            <a:spLocks noGrp="1"/>
          </p:cNvSpPr>
          <p:nvPr>
            <p:ph type="body" idx="1"/>
          </p:nvPr>
        </p:nvSpPr>
        <p:spPr>
          <a:xfrm>
            <a:off x="762000" y="635000"/>
            <a:ext cx="20955000" cy="635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0"/>
              </a:spcBef>
              <a:spcAft>
                <a:spcPts val="0"/>
              </a:spcAft>
              <a:buClr>
                <a:srgbClr val="838787"/>
              </a:buClr>
              <a:buSzPts val="3600"/>
              <a:buFont typeface="Arial"/>
              <a:buNone/>
              <a:defRPr sz="3600">
                <a:solidFill>
                  <a:srgbClr val="838787"/>
                </a:solidFill>
              </a:defRPr>
            </a:lvl1pPr>
            <a:lvl2pPr marL="914400" lvl="1" indent="-468630" algn="l">
              <a:lnSpc>
                <a:spcPct val="80000"/>
              </a:lnSpc>
              <a:spcBef>
                <a:spcPts val="0"/>
              </a:spcBef>
              <a:spcAft>
                <a:spcPts val="0"/>
              </a:spcAft>
              <a:buClr>
                <a:srgbClr val="838787"/>
              </a:buClr>
              <a:buSzPts val="3780"/>
              <a:buFont typeface="Arial"/>
              <a:buChar char="‣"/>
              <a:defRPr sz="3600">
                <a:solidFill>
                  <a:srgbClr val="838787"/>
                </a:solidFill>
              </a:defRPr>
            </a:lvl2pPr>
            <a:lvl3pPr marL="1371600" lvl="2" indent="-468630" algn="l">
              <a:lnSpc>
                <a:spcPct val="80000"/>
              </a:lnSpc>
              <a:spcBef>
                <a:spcPts val="0"/>
              </a:spcBef>
              <a:spcAft>
                <a:spcPts val="0"/>
              </a:spcAft>
              <a:buClr>
                <a:srgbClr val="838787"/>
              </a:buClr>
              <a:buSzPts val="3780"/>
              <a:buFont typeface="Arial"/>
              <a:buChar char="‣"/>
              <a:defRPr sz="3600">
                <a:solidFill>
                  <a:srgbClr val="838787"/>
                </a:solidFill>
              </a:defRPr>
            </a:lvl3pPr>
            <a:lvl4pPr marL="1828800" lvl="3" indent="-468630" algn="l">
              <a:lnSpc>
                <a:spcPct val="80000"/>
              </a:lnSpc>
              <a:spcBef>
                <a:spcPts val="0"/>
              </a:spcBef>
              <a:spcAft>
                <a:spcPts val="0"/>
              </a:spcAft>
              <a:buClr>
                <a:srgbClr val="838787"/>
              </a:buClr>
              <a:buSzPts val="3780"/>
              <a:buFont typeface="Arial"/>
              <a:buChar char="‣"/>
              <a:defRPr sz="3600">
                <a:solidFill>
                  <a:srgbClr val="838787"/>
                </a:solidFill>
              </a:defRPr>
            </a:lvl4pPr>
            <a:lvl5pPr marL="2286000" lvl="4" indent="-468629" algn="l">
              <a:lnSpc>
                <a:spcPct val="80000"/>
              </a:lnSpc>
              <a:spcBef>
                <a:spcPts val="0"/>
              </a:spcBef>
              <a:spcAft>
                <a:spcPts val="0"/>
              </a:spcAft>
              <a:buClr>
                <a:srgbClr val="838787"/>
              </a:buClr>
              <a:buSzPts val="3780"/>
              <a:buFont typeface="Arial"/>
              <a:buChar char="‣"/>
              <a:defRPr sz="3600">
                <a:solidFill>
                  <a:srgbClr val="838787"/>
                </a:solidFill>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17" name="Google Shape;17;p17"/>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3900"/>
              </a:spcBef>
              <a:spcAft>
                <a:spcPts val="0"/>
              </a:spcAft>
              <a:buClr>
                <a:schemeClr val="accent1"/>
              </a:buClr>
              <a:buSzPts val="8700"/>
              <a:buFont typeface="Arial"/>
              <a:buNone/>
              <a:defRPr sz="8700"/>
            </a:lvl1pPr>
            <a:lvl2pPr lvl="1" algn="l">
              <a:lnSpc>
                <a:spcPct val="80000"/>
              </a:lnSpc>
              <a:spcBef>
                <a:spcPts val="0"/>
              </a:spcBef>
              <a:spcAft>
                <a:spcPts val="0"/>
              </a:spcAft>
              <a:buClr>
                <a:schemeClr val="accent1"/>
              </a:buClr>
              <a:buSzPts val="1800"/>
              <a:buNone/>
              <a:defRPr/>
            </a:lvl2pPr>
            <a:lvl3pPr lvl="2" algn="l">
              <a:lnSpc>
                <a:spcPct val="80000"/>
              </a:lnSpc>
              <a:spcBef>
                <a:spcPts val="0"/>
              </a:spcBef>
              <a:spcAft>
                <a:spcPts val="0"/>
              </a:spcAft>
              <a:buClr>
                <a:schemeClr val="accent1"/>
              </a:buClr>
              <a:buSzPts val="1800"/>
              <a:buNone/>
              <a:defRPr/>
            </a:lvl3pPr>
            <a:lvl4pPr lvl="3" algn="l">
              <a:lnSpc>
                <a:spcPct val="80000"/>
              </a:lnSpc>
              <a:spcBef>
                <a:spcPts val="0"/>
              </a:spcBef>
              <a:spcAft>
                <a:spcPts val="0"/>
              </a:spcAft>
              <a:buClr>
                <a:schemeClr val="accent1"/>
              </a:buClr>
              <a:buSzPts val="1800"/>
              <a:buNone/>
              <a:defRPr/>
            </a:lvl4pPr>
            <a:lvl5pPr lvl="4" algn="l">
              <a:lnSpc>
                <a:spcPct val="80000"/>
              </a:lnSpc>
              <a:spcBef>
                <a:spcPts val="0"/>
              </a:spcBef>
              <a:spcAft>
                <a:spcPts val="0"/>
              </a:spcAft>
              <a:buClr>
                <a:schemeClr val="accent1"/>
              </a:buClr>
              <a:buSzPts val="1800"/>
              <a:buNone/>
              <a:defRPr/>
            </a:lvl5pPr>
            <a:lvl6pPr lvl="5" algn="l">
              <a:lnSpc>
                <a:spcPct val="80000"/>
              </a:lnSpc>
              <a:spcBef>
                <a:spcPts val="0"/>
              </a:spcBef>
              <a:spcAft>
                <a:spcPts val="0"/>
              </a:spcAft>
              <a:buClr>
                <a:schemeClr val="accent1"/>
              </a:buClr>
              <a:buSzPts val="1800"/>
              <a:buNone/>
              <a:defRPr/>
            </a:lvl6pPr>
            <a:lvl7pPr lvl="6" algn="l">
              <a:lnSpc>
                <a:spcPct val="80000"/>
              </a:lnSpc>
              <a:spcBef>
                <a:spcPts val="0"/>
              </a:spcBef>
              <a:spcAft>
                <a:spcPts val="0"/>
              </a:spcAft>
              <a:buClr>
                <a:schemeClr val="accent1"/>
              </a:buClr>
              <a:buSzPts val="1800"/>
              <a:buNone/>
              <a:defRPr/>
            </a:lvl7pPr>
            <a:lvl8pPr lvl="7" algn="l">
              <a:lnSpc>
                <a:spcPct val="80000"/>
              </a:lnSpc>
              <a:spcBef>
                <a:spcPts val="0"/>
              </a:spcBef>
              <a:spcAft>
                <a:spcPts val="0"/>
              </a:spcAft>
              <a:buClr>
                <a:schemeClr val="accent1"/>
              </a:buClr>
              <a:buSzPts val="1800"/>
              <a:buNone/>
              <a:defRPr/>
            </a:lvl8pPr>
            <a:lvl9pPr lvl="8" algn="l">
              <a:lnSpc>
                <a:spcPct val="80000"/>
              </a:lnSpc>
              <a:spcBef>
                <a:spcPts val="0"/>
              </a:spcBef>
              <a:spcAft>
                <a:spcPts val="0"/>
              </a:spcAft>
              <a:buClr>
                <a:schemeClr val="accent1"/>
              </a:buClr>
              <a:buSzPts val="1800"/>
              <a:buNone/>
              <a:defRPr/>
            </a:lvl9pPr>
          </a:lstStyle>
          <a:p>
            <a:endParaRPr/>
          </a:p>
        </p:txBody>
      </p:sp>
      <p:sp>
        <p:nvSpPr>
          <p:cNvPr id="18" name="Google Shape;18;p17"/>
          <p:cNvSpPr txBox="1">
            <a:spLocks noGrp="1"/>
          </p:cNvSpPr>
          <p:nvPr>
            <p:ph type="body" idx="2"/>
          </p:nvPr>
        </p:nvSpPr>
        <p:spPr>
          <a:xfrm>
            <a:off x="762000" y="3860800"/>
            <a:ext cx="22860000" cy="8585200"/>
          </a:xfrm>
          <a:prstGeom prst="rect">
            <a:avLst/>
          </a:prstGeom>
          <a:noFill/>
          <a:ln>
            <a:noFill/>
          </a:ln>
        </p:spPr>
        <p:txBody>
          <a:bodyPr spcFirstLastPara="1" wrap="square" lIns="50800" tIns="50800" rIns="50800" bIns="50800" anchor="t"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19" name="Google Shape;19;p17"/>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Puces">
  <p:cSld name="Puces">
    <p:spTree>
      <p:nvGrpSpPr>
        <p:cNvPr id="1" name="Shape 20"/>
        <p:cNvGrpSpPr/>
        <p:nvPr/>
      </p:nvGrpSpPr>
      <p:grpSpPr>
        <a:xfrm>
          <a:off x="0" y="0"/>
          <a:ext cx="0" cy="0"/>
          <a:chOff x="0" y="0"/>
          <a:chExt cx="0" cy="0"/>
        </a:xfrm>
      </p:grpSpPr>
      <p:cxnSp>
        <p:nvCxnSpPr>
          <p:cNvPr id="21" name="Google Shape;21;p18"/>
          <p:cNvCxnSpPr/>
          <p:nvPr/>
        </p:nvCxnSpPr>
        <p:spPr>
          <a:xfrm rot="10800000" flipH="1">
            <a:off x="761999" y="1396631"/>
            <a:ext cx="22860000" cy="370"/>
          </a:xfrm>
          <a:prstGeom prst="straightConnector1">
            <a:avLst/>
          </a:prstGeom>
          <a:noFill/>
          <a:ln w="25400" cap="flat" cmpd="sng">
            <a:solidFill>
              <a:srgbClr val="A6AAA9"/>
            </a:solidFill>
            <a:prstDash val="solid"/>
            <a:miter lim="400000"/>
            <a:headEnd type="none" w="sm" len="sm"/>
            <a:tailEnd type="none" w="sm" len="sm"/>
          </a:ln>
        </p:spPr>
      </p:cxnSp>
      <p:sp>
        <p:nvSpPr>
          <p:cNvPr id="22" name="Google Shape;22;p18"/>
          <p:cNvSpPr txBox="1">
            <a:spLocks noGrp="1"/>
          </p:cNvSpPr>
          <p:nvPr>
            <p:ph type="body" idx="1"/>
          </p:nvPr>
        </p:nvSpPr>
        <p:spPr>
          <a:xfrm>
            <a:off x="762000" y="635000"/>
            <a:ext cx="20955000" cy="635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0"/>
              </a:spcBef>
              <a:spcAft>
                <a:spcPts val="0"/>
              </a:spcAft>
              <a:buClr>
                <a:srgbClr val="838787"/>
              </a:buClr>
              <a:buSzPts val="3600"/>
              <a:buFont typeface="Arial"/>
              <a:buNone/>
              <a:defRPr sz="3600">
                <a:solidFill>
                  <a:srgbClr val="838787"/>
                </a:solidFill>
              </a:defRPr>
            </a:lvl1pPr>
            <a:lvl2pPr marL="914400" lvl="1" indent="-468630" algn="l">
              <a:lnSpc>
                <a:spcPct val="80000"/>
              </a:lnSpc>
              <a:spcBef>
                <a:spcPts val="0"/>
              </a:spcBef>
              <a:spcAft>
                <a:spcPts val="0"/>
              </a:spcAft>
              <a:buClr>
                <a:srgbClr val="838787"/>
              </a:buClr>
              <a:buSzPts val="3780"/>
              <a:buFont typeface="Arial"/>
              <a:buChar char="‣"/>
              <a:defRPr sz="3600">
                <a:solidFill>
                  <a:srgbClr val="838787"/>
                </a:solidFill>
              </a:defRPr>
            </a:lvl2pPr>
            <a:lvl3pPr marL="1371600" lvl="2" indent="-468630" algn="l">
              <a:lnSpc>
                <a:spcPct val="80000"/>
              </a:lnSpc>
              <a:spcBef>
                <a:spcPts val="0"/>
              </a:spcBef>
              <a:spcAft>
                <a:spcPts val="0"/>
              </a:spcAft>
              <a:buClr>
                <a:srgbClr val="838787"/>
              </a:buClr>
              <a:buSzPts val="3780"/>
              <a:buFont typeface="Arial"/>
              <a:buChar char="‣"/>
              <a:defRPr sz="3600">
                <a:solidFill>
                  <a:srgbClr val="838787"/>
                </a:solidFill>
              </a:defRPr>
            </a:lvl3pPr>
            <a:lvl4pPr marL="1828800" lvl="3" indent="-468630" algn="l">
              <a:lnSpc>
                <a:spcPct val="80000"/>
              </a:lnSpc>
              <a:spcBef>
                <a:spcPts val="0"/>
              </a:spcBef>
              <a:spcAft>
                <a:spcPts val="0"/>
              </a:spcAft>
              <a:buClr>
                <a:srgbClr val="838787"/>
              </a:buClr>
              <a:buSzPts val="3780"/>
              <a:buFont typeface="Arial"/>
              <a:buChar char="‣"/>
              <a:defRPr sz="3600">
                <a:solidFill>
                  <a:srgbClr val="838787"/>
                </a:solidFill>
              </a:defRPr>
            </a:lvl4pPr>
            <a:lvl5pPr marL="2286000" lvl="4" indent="-468629" algn="l">
              <a:lnSpc>
                <a:spcPct val="80000"/>
              </a:lnSpc>
              <a:spcBef>
                <a:spcPts val="0"/>
              </a:spcBef>
              <a:spcAft>
                <a:spcPts val="0"/>
              </a:spcAft>
              <a:buClr>
                <a:srgbClr val="838787"/>
              </a:buClr>
              <a:buSzPts val="3780"/>
              <a:buFont typeface="Arial"/>
              <a:buChar char="‣"/>
              <a:defRPr sz="3600">
                <a:solidFill>
                  <a:srgbClr val="838787"/>
                </a:solidFill>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23" name="Google Shape;23;p18"/>
          <p:cNvSpPr txBox="1">
            <a:spLocks noGrp="1"/>
          </p:cNvSpPr>
          <p:nvPr>
            <p:ph type="body" idx="2"/>
          </p:nvPr>
        </p:nvSpPr>
        <p:spPr>
          <a:xfrm>
            <a:off x="762000" y="3860800"/>
            <a:ext cx="22860000" cy="8585200"/>
          </a:xfrm>
          <a:prstGeom prst="rect">
            <a:avLst/>
          </a:prstGeom>
          <a:noFill/>
          <a:ln>
            <a:noFill/>
          </a:ln>
        </p:spPr>
        <p:txBody>
          <a:bodyPr spcFirstLastPara="1" wrap="square" lIns="50800" tIns="50800" rIns="50800" bIns="50800" anchor="t"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24" name="Google Shape;24;p18"/>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itation">
  <p:cSld name="Citation">
    <p:spTree>
      <p:nvGrpSpPr>
        <p:cNvPr id="1" name="Shape 25"/>
        <p:cNvGrpSpPr/>
        <p:nvPr/>
      </p:nvGrpSpPr>
      <p:grpSpPr>
        <a:xfrm>
          <a:off x="0" y="0"/>
          <a:ext cx="0" cy="0"/>
          <a:chOff x="0" y="0"/>
          <a:chExt cx="0" cy="0"/>
        </a:xfrm>
      </p:grpSpPr>
      <p:cxnSp>
        <p:nvCxnSpPr>
          <p:cNvPr id="26" name="Google Shape;26;p19"/>
          <p:cNvCxnSpPr/>
          <p:nvPr/>
        </p:nvCxnSpPr>
        <p:spPr>
          <a:xfrm rot="10800000" flipH="1">
            <a:off x="761999" y="1396631"/>
            <a:ext cx="22860000" cy="370"/>
          </a:xfrm>
          <a:prstGeom prst="straightConnector1">
            <a:avLst/>
          </a:prstGeom>
          <a:noFill/>
          <a:ln w="25400" cap="flat" cmpd="sng">
            <a:solidFill>
              <a:srgbClr val="A6AAA9"/>
            </a:solidFill>
            <a:prstDash val="solid"/>
            <a:miter lim="400000"/>
            <a:headEnd type="none" w="sm" len="sm"/>
            <a:tailEnd type="none" w="sm" len="sm"/>
          </a:ln>
        </p:spPr>
      </p:cxnSp>
      <p:sp>
        <p:nvSpPr>
          <p:cNvPr id="27" name="Google Shape;27;p19"/>
          <p:cNvSpPr/>
          <p:nvPr/>
        </p:nvSpPr>
        <p:spPr>
          <a:xfrm>
            <a:off x="876300" y="3314700"/>
            <a:ext cx="22631402" cy="7317186"/>
          </a:xfrm>
          <a:custGeom>
            <a:avLst/>
            <a:gdLst/>
            <a:ahLst/>
            <a:cxnLst/>
            <a:rect l="l" t="t" r="r" b="b"/>
            <a:pathLst>
              <a:path w="21600" h="21600"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a:noFill/>
          </a:ln>
        </p:spPr>
        <p:txBody>
          <a:bodyPr spcFirstLastPara="1" wrap="square" lIns="50800" tIns="50800" rIns="50800" bIns="50800" anchor="ctr" anchorCtr="0">
            <a:noAutofit/>
          </a:bodyPr>
          <a:lstStyle/>
          <a:p>
            <a:pPr marL="0" marR="0" lvl="0" indent="0" algn="ctr" rtl="0">
              <a:lnSpc>
                <a:spcPct val="80000"/>
              </a:lnSpc>
              <a:spcBef>
                <a:spcPts val="0"/>
              </a:spcBef>
              <a:spcAft>
                <a:spcPts val="0"/>
              </a:spcAft>
              <a:buClr>
                <a:srgbClr val="FFFFFF"/>
              </a:buClr>
              <a:buSzPts val="3000"/>
              <a:buFont typeface="Arial"/>
              <a:buNone/>
            </a:pPr>
            <a:endParaRPr sz="3000" b="0" i="0" u="none" strike="noStrike" cap="none">
              <a:solidFill>
                <a:srgbClr val="222222"/>
              </a:solidFill>
              <a:latin typeface="Arial"/>
              <a:ea typeface="Arial"/>
              <a:cs typeface="Arial"/>
              <a:sym typeface="Arial"/>
            </a:endParaRPr>
          </a:p>
        </p:txBody>
      </p:sp>
      <p:sp>
        <p:nvSpPr>
          <p:cNvPr id="28" name="Google Shape;28;p19"/>
          <p:cNvSpPr txBox="1">
            <a:spLocks noGrp="1"/>
          </p:cNvSpPr>
          <p:nvPr>
            <p:ph type="body" idx="1"/>
          </p:nvPr>
        </p:nvSpPr>
        <p:spPr>
          <a:xfrm>
            <a:off x="1676400" y="4089400"/>
            <a:ext cx="21056600" cy="1805940"/>
          </a:xfrm>
          <a:prstGeom prst="rect">
            <a:avLst/>
          </a:prstGeom>
          <a:noFill/>
          <a:ln>
            <a:noFill/>
          </a:ln>
        </p:spPr>
        <p:txBody>
          <a:bodyPr spcFirstLastPara="1" wrap="square" lIns="50800" tIns="50800" rIns="50800" bIns="50800" anchor="t" anchorCtr="0">
            <a:normAutofit/>
          </a:bodyPr>
          <a:lstStyle>
            <a:lvl1pPr marL="457200" lvl="0" indent="-228600" algn="l">
              <a:lnSpc>
                <a:spcPct val="80000"/>
              </a:lnSpc>
              <a:spcBef>
                <a:spcPts val="0"/>
              </a:spcBef>
              <a:spcAft>
                <a:spcPts val="0"/>
              </a:spcAft>
              <a:buClr>
                <a:srgbClr val="FFFFFF"/>
              </a:buClr>
              <a:buSzPts val="13400"/>
              <a:buFont typeface="Arial"/>
              <a:buNone/>
              <a:defRPr sz="13400">
                <a:solidFill>
                  <a:srgbClr val="FFFFFF"/>
                </a:solidFill>
                <a:latin typeface="Arial"/>
                <a:ea typeface="Arial"/>
                <a:cs typeface="Arial"/>
                <a:sym typeface="Arial"/>
              </a:defRPr>
            </a:lvl1pPr>
            <a:lvl2pPr marL="914400" lvl="1" indent="-1122045" algn="l">
              <a:lnSpc>
                <a:spcPct val="80000"/>
              </a:lnSpc>
              <a:spcBef>
                <a:spcPts val="0"/>
              </a:spcBef>
              <a:spcAft>
                <a:spcPts val="0"/>
              </a:spcAft>
              <a:buClr>
                <a:srgbClr val="FFFFFF"/>
              </a:buClr>
              <a:buSzPts val="14070"/>
              <a:buFont typeface="Arial"/>
              <a:buChar char="‣"/>
              <a:defRPr sz="13400">
                <a:solidFill>
                  <a:srgbClr val="FFFFFF"/>
                </a:solidFill>
                <a:latin typeface="Arial"/>
                <a:ea typeface="Arial"/>
                <a:cs typeface="Arial"/>
                <a:sym typeface="Arial"/>
              </a:defRPr>
            </a:lvl2pPr>
            <a:lvl3pPr marL="1371600" lvl="2" indent="-1122045" algn="l">
              <a:lnSpc>
                <a:spcPct val="80000"/>
              </a:lnSpc>
              <a:spcBef>
                <a:spcPts val="0"/>
              </a:spcBef>
              <a:spcAft>
                <a:spcPts val="0"/>
              </a:spcAft>
              <a:buClr>
                <a:srgbClr val="FFFFFF"/>
              </a:buClr>
              <a:buSzPts val="14070"/>
              <a:buFont typeface="Arial"/>
              <a:buChar char="‣"/>
              <a:defRPr sz="13400">
                <a:solidFill>
                  <a:srgbClr val="FFFFFF"/>
                </a:solidFill>
                <a:latin typeface="Arial"/>
                <a:ea typeface="Arial"/>
                <a:cs typeface="Arial"/>
                <a:sym typeface="Arial"/>
              </a:defRPr>
            </a:lvl3pPr>
            <a:lvl4pPr marL="1828800" lvl="3" indent="-1122045" algn="l">
              <a:lnSpc>
                <a:spcPct val="80000"/>
              </a:lnSpc>
              <a:spcBef>
                <a:spcPts val="0"/>
              </a:spcBef>
              <a:spcAft>
                <a:spcPts val="0"/>
              </a:spcAft>
              <a:buClr>
                <a:srgbClr val="FFFFFF"/>
              </a:buClr>
              <a:buSzPts val="14070"/>
              <a:buFont typeface="Arial"/>
              <a:buChar char="‣"/>
              <a:defRPr sz="13400">
                <a:solidFill>
                  <a:srgbClr val="FFFFFF"/>
                </a:solidFill>
                <a:latin typeface="Arial"/>
                <a:ea typeface="Arial"/>
                <a:cs typeface="Arial"/>
                <a:sym typeface="Arial"/>
              </a:defRPr>
            </a:lvl4pPr>
            <a:lvl5pPr marL="2286000" lvl="4" indent="-1122045" algn="l">
              <a:lnSpc>
                <a:spcPct val="80000"/>
              </a:lnSpc>
              <a:spcBef>
                <a:spcPts val="0"/>
              </a:spcBef>
              <a:spcAft>
                <a:spcPts val="0"/>
              </a:spcAft>
              <a:buClr>
                <a:srgbClr val="FFFFFF"/>
              </a:buClr>
              <a:buSzPts val="14070"/>
              <a:buFont typeface="Arial"/>
              <a:buChar char="‣"/>
              <a:defRPr sz="13400">
                <a:solidFill>
                  <a:srgbClr val="FFFFFF"/>
                </a:solidFill>
                <a:latin typeface="Arial"/>
                <a:ea typeface="Arial"/>
                <a:cs typeface="Arial"/>
                <a:sym typeface="Arial"/>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29" name="Google Shape;29;p19"/>
          <p:cNvSpPr txBox="1">
            <a:spLocks noGrp="1"/>
          </p:cNvSpPr>
          <p:nvPr>
            <p:ph type="body" idx="2"/>
          </p:nvPr>
        </p:nvSpPr>
        <p:spPr>
          <a:xfrm>
            <a:off x="762000" y="10953750"/>
            <a:ext cx="22860000" cy="1206500"/>
          </a:xfrm>
          <a:prstGeom prst="rect">
            <a:avLst/>
          </a:prstGeom>
          <a:noFill/>
          <a:ln>
            <a:noFill/>
          </a:ln>
        </p:spPr>
        <p:txBody>
          <a:bodyPr spcFirstLastPara="1" wrap="square" lIns="50800" tIns="50800" rIns="50800" bIns="50800" anchor="ctr"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30" name="Google Shape;30;p19"/>
          <p:cNvSpPr txBox="1">
            <a:spLocks noGrp="1"/>
          </p:cNvSpPr>
          <p:nvPr>
            <p:ph type="body" idx="3"/>
          </p:nvPr>
        </p:nvSpPr>
        <p:spPr>
          <a:xfrm>
            <a:off x="762000" y="635000"/>
            <a:ext cx="20955000" cy="635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31" name="Google Shape;31;p19"/>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Photo - Horizontale">
  <p:cSld name="Photo - Horizontale">
    <p:spTree>
      <p:nvGrpSpPr>
        <p:cNvPr id="1" name="Shape 32"/>
        <p:cNvGrpSpPr/>
        <p:nvPr/>
      </p:nvGrpSpPr>
      <p:grpSpPr>
        <a:xfrm>
          <a:off x="0" y="0"/>
          <a:ext cx="0" cy="0"/>
          <a:chOff x="0" y="0"/>
          <a:chExt cx="0" cy="0"/>
        </a:xfrm>
      </p:grpSpPr>
      <p:sp>
        <p:nvSpPr>
          <p:cNvPr id="33" name="Google Shape;33;p20"/>
          <p:cNvSpPr>
            <a:spLocks noGrp="1"/>
          </p:cNvSpPr>
          <p:nvPr>
            <p:ph type="pic" idx="2"/>
          </p:nvPr>
        </p:nvSpPr>
        <p:spPr>
          <a:xfrm>
            <a:off x="0" y="0"/>
            <a:ext cx="24384001" cy="13716000"/>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1pPr>
            <a:lvl2pPr marR="0" lvl="1"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2pPr>
            <a:lvl3pPr marR="0" lvl="2"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3pPr>
            <a:lvl4pPr marR="0" lvl="3"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4pPr>
            <a:lvl5pPr marR="0" lvl="4"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5pPr>
            <a:lvl6pPr marR="0" lvl="5"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6pPr>
            <a:lvl7pPr marR="0" lvl="6"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7pPr>
            <a:lvl8pPr marR="0" lvl="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8pPr>
            <a:lvl9pPr marR="0" lvl="8"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9pPr>
          </a:lstStyle>
          <a:p>
            <a:endParaRPr/>
          </a:p>
        </p:txBody>
      </p:sp>
      <p:sp>
        <p:nvSpPr>
          <p:cNvPr id="34" name="Google Shape;34;p20"/>
          <p:cNvSpPr txBox="1">
            <a:spLocks noGrp="1"/>
          </p:cNvSpPr>
          <p:nvPr>
            <p:ph type="body" idx="1"/>
          </p:nvPr>
        </p:nvSpPr>
        <p:spPr>
          <a:xfrm>
            <a:off x="762000" y="8635631"/>
            <a:ext cx="22860000" cy="370"/>
          </a:xfrm>
          <a:prstGeom prst="rect">
            <a:avLst/>
          </a:prstGeom>
          <a:noFill/>
          <a:ln w="50800" cap="flat" cmpd="sng">
            <a:solidFill>
              <a:srgbClr val="A6AAA9"/>
            </a:solidFill>
            <a:prstDash val="solid"/>
            <a:round/>
            <a:headEnd type="none" w="sm" len="sm"/>
            <a:tailEnd type="none" w="sm" len="sm"/>
          </a:ln>
        </p:spPr>
        <p:txBody>
          <a:bodyPr spcFirstLastPara="1" wrap="square" lIns="50800" tIns="50800" rIns="50800" bIns="50800" anchor="ctr" anchorCtr="0">
            <a:normAutofit/>
          </a:bodyPr>
          <a:lstStyle>
            <a:lvl1pPr marL="457200" lvl="0" indent="-548640" algn="l">
              <a:lnSpc>
                <a:spcPct val="100000"/>
              </a:lnSpc>
              <a:spcBef>
                <a:spcPts val="3900"/>
              </a:spcBef>
              <a:spcAft>
                <a:spcPts val="0"/>
              </a:spcAft>
              <a:buClr>
                <a:srgbClr val="39A3D5"/>
              </a:buClr>
              <a:buSzPts val="5040"/>
              <a:buFont typeface="Avenir"/>
              <a:buChar char="‣"/>
              <a:defRPr sz="4800" cap="none">
                <a:solidFill>
                  <a:srgbClr val="838787"/>
                </a:solidFill>
                <a:latin typeface="Avenir"/>
                <a:ea typeface="Avenir"/>
                <a:cs typeface="Avenir"/>
                <a:sym typeface="Avenir"/>
              </a:defRPr>
            </a:lvl1pPr>
            <a:lvl2pPr marL="914400" lvl="1" indent="-548640" algn="l">
              <a:lnSpc>
                <a:spcPct val="100000"/>
              </a:lnSpc>
              <a:spcBef>
                <a:spcPts val="3900"/>
              </a:spcBef>
              <a:spcAft>
                <a:spcPts val="0"/>
              </a:spcAft>
              <a:buClr>
                <a:srgbClr val="39A3D5"/>
              </a:buClr>
              <a:buSzPts val="5040"/>
              <a:buFont typeface="Avenir"/>
              <a:buChar char="‣"/>
              <a:defRPr sz="4800" cap="none">
                <a:solidFill>
                  <a:srgbClr val="838787"/>
                </a:solidFill>
                <a:latin typeface="Avenir"/>
                <a:ea typeface="Avenir"/>
                <a:cs typeface="Avenir"/>
                <a:sym typeface="Avenir"/>
              </a:defRPr>
            </a:lvl2pPr>
            <a:lvl3pPr marL="1371600" lvl="2" indent="-548639" algn="l">
              <a:lnSpc>
                <a:spcPct val="100000"/>
              </a:lnSpc>
              <a:spcBef>
                <a:spcPts val="3900"/>
              </a:spcBef>
              <a:spcAft>
                <a:spcPts val="0"/>
              </a:spcAft>
              <a:buClr>
                <a:srgbClr val="39A3D5"/>
              </a:buClr>
              <a:buSzPts val="5040"/>
              <a:buFont typeface="Avenir"/>
              <a:buChar char="‣"/>
              <a:defRPr sz="4800" cap="none">
                <a:solidFill>
                  <a:srgbClr val="838787"/>
                </a:solidFill>
                <a:latin typeface="Avenir"/>
                <a:ea typeface="Avenir"/>
                <a:cs typeface="Avenir"/>
                <a:sym typeface="Avenir"/>
              </a:defRPr>
            </a:lvl3pPr>
            <a:lvl4pPr marL="1828800" lvl="3" indent="-548639" algn="l">
              <a:lnSpc>
                <a:spcPct val="100000"/>
              </a:lnSpc>
              <a:spcBef>
                <a:spcPts val="3900"/>
              </a:spcBef>
              <a:spcAft>
                <a:spcPts val="0"/>
              </a:spcAft>
              <a:buClr>
                <a:srgbClr val="39A3D5"/>
              </a:buClr>
              <a:buSzPts val="5040"/>
              <a:buFont typeface="Avenir"/>
              <a:buChar char="‣"/>
              <a:defRPr sz="4800" cap="none">
                <a:solidFill>
                  <a:srgbClr val="838787"/>
                </a:solidFill>
                <a:latin typeface="Avenir"/>
                <a:ea typeface="Avenir"/>
                <a:cs typeface="Avenir"/>
                <a:sym typeface="Avenir"/>
              </a:defRPr>
            </a:lvl4pPr>
            <a:lvl5pPr marL="2286000" lvl="4" indent="-548639" algn="l">
              <a:lnSpc>
                <a:spcPct val="100000"/>
              </a:lnSpc>
              <a:spcBef>
                <a:spcPts val="3900"/>
              </a:spcBef>
              <a:spcAft>
                <a:spcPts val="0"/>
              </a:spcAft>
              <a:buClr>
                <a:srgbClr val="39A3D5"/>
              </a:buClr>
              <a:buSzPts val="5040"/>
              <a:buFont typeface="Avenir"/>
              <a:buChar char="‣"/>
              <a:defRPr sz="4800" cap="none">
                <a:solidFill>
                  <a:srgbClr val="838787"/>
                </a:solidFill>
                <a:latin typeface="Avenir"/>
                <a:ea typeface="Avenir"/>
                <a:cs typeface="Avenir"/>
                <a:sym typeface="Avenir"/>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35" name="Google Shape;35;p20"/>
          <p:cNvSpPr txBox="1">
            <a:spLocks noGrp="1"/>
          </p:cNvSpPr>
          <p:nvPr>
            <p:ph type="title"/>
          </p:nvPr>
        </p:nvSpPr>
        <p:spPr>
          <a:xfrm>
            <a:off x="762000" y="9042400"/>
            <a:ext cx="22860000" cy="38100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chemeClr val="accent1"/>
              </a:buClr>
              <a:buSzPts val="1800"/>
              <a:buNone/>
              <a:defRPr/>
            </a:lvl1pPr>
            <a:lvl2pPr lvl="1" algn="l">
              <a:lnSpc>
                <a:spcPct val="80000"/>
              </a:lnSpc>
              <a:spcBef>
                <a:spcPts val="0"/>
              </a:spcBef>
              <a:spcAft>
                <a:spcPts val="0"/>
              </a:spcAft>
              <a:buClr>
                <a:schemeClr val="accent1"/>
              </a:buClr>
              <a:buSzPts val="1800"/>
              <a:buNone/>
              <a:defRPr/>
            </a:lvl2pPr>
            <a:lvl3pPr lvl="2" algn="l">
              <a:lnSpc>
                <a:spcPct val="80000"/>
              </a:lnSpc>
              <a:spcBef>
                <a:spcPts val="0"/>
              </a:spcBef>
              <a:spcAft>
                <a:spcPts val="0"/>
              </a:spcAft>
              <a:buClr>
                <a:schemeClr val="accent1"/>
              </a:buClr>
              <a:buSzPts val="1800"/>
              <a:buNone/>
              <a:defRPr/>
            </a:lvl3pPr>
            <a:lvl4pPr lvl="3" algn="l">
              <a:lnSpc>
                <a:spcPct val="80000"/>
              </a:lnSpc>
              <a:spcBef>
                <a:spcPts val="0"/>
              </a:spcBef>
              <a:spcAft>
                <a:spcPts val="0"/>
              </a:spcAft>
              <a:buClr>
                <a:schemeClr val="accent1"/>
              </a:buClr>
              <a:buSzPts val="1800"/>
              <a:buNone/>
              <a:defRPr/>
            </a:lvl4pPr>
            <a:lvl5pPr lvl="4" algn="l">
              <a:lnSpc>
                <a:spcPct val="80000"/>
              </a:lnSpc>
              <a:spcBef>
                <a:spcPts val="0"/>
              </a:spcBef>
              <a:spcAft>
                <a:spcPts val="0"/>
              </a:spcAft>
              <a:buClr>
                <a:schemeClr val="accent1"/>
              </a:buClr>
              <a:buSzPts val="1800"/>
              <a:buNone/>
              <a:defRPr/>
            </a:lvl5pPr>
            <a:lvl6pPr lvl="5" algn="l">
              <a:lnSpc>
                <a:spcPct val="80000"/>
              </a:lnSpc>
              <a:spcBef>
                <a:spcPts val="0"/>
              </a:spcBef>
              <a:spcAft>
                <a:spcPts val="0"/>
              </a:spcAft>
              <a:buClr>
                <a:schemeClr val="accent1"/>
              </a:buClr>
              <a:buSzPts val="1800"/>
              <a:buNone/>
              <a:defRPr/>
            </a:lvl6pPr>
            <a:lvl7pPr lvl="6" algn="l">
              <a:lnSpc>
                <a:spcPct val="80000"/>
              </a:lnSpc>
              <a:spcBef>
                <a:spcPts val="0"/>
              </a:spcBef>
              <a:spcAft>
                <a:spcPts val="0"/>
              </a:spcAft>
              <a:buClr>
                <a:schemeClr val="accent1"/>
              </a:buClr>
              <a:buSzPts val="1800"/>
              <a:buNone/>
              <a:defRPr/>
            </a:lvl7pPr>
            <a:lvl8pPr lvl="7" algn="l">
              <a:lnSpc>
                <a:spcPct val="80000"/>
              </a:lnSpc>
              <a:spcBef>
                <a:spcPts val="0"/>
              </a:spcBef>
              <a:spcAft>
                <a:spcPts val="0"/>
              </a:spcAft>
              <a:buClr>
                <a:schemeClr val="accent1"/>
              </a:buClr>
              <a:buSzPts val="1800"/>
              <a:buNone/>
              <a:defRPr/>
            </a:lvl8pPr>
            <a:lvl9pPr lvl="8" algn="l">
              <a:lnSpc>
                <a:spcPct val="80000"/>
              </a:lnSpc>
              <a:spcBef>
                <a:spcPts val="0"/>
              </a:spcBef>
              <a:spcAft>
                <a:spcPts val="0"/>
              </a:spcAft>
              <a:buClr>
                <a:schemeClr val="accent1"/>
              </a:buClr>
              <a:buSzPts val="1800"/>
              <a:buNone/>
              <a:defRPr/>
            </a:lvl9pPr>
          </a:lstStyle>
          <a:p>
            <a:endParaRPr/>
          </a:p>
        </p:txBody>
      </p:sp>
      <p:sp>
        <p:nvSpPr>
          <p:cNvPr id="36" name="Google Shape;36;p20"/>
          <p:cNvSpPr txBox="1">
            <a:spLocks noGrp="1"/>
          </p:cNvSpPr>
          <p:nvPr>
            <p:ph type="body" idx="3"/>
          </p:nvPr>
        </p:nvSpPr>
        <p:spPr>
          <a:xfrm>
            <a:off x="762000" y="5994400"/>
            <a:ext cx="22860000" cy="2540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37" name="Google Shape;37;p20"/>
          <p:cNvSpPr txBox="1">
            <a:spLocks noGrp="1"/>
          </p:cNvSpPr>
          <p:nvPr>
            <p:ph type="sldNum" idx="12"/>
          </p:nvPr>
        </p:nvSpPr>
        <p:spPr>
          <a:xfrm>
            <a:off x="23063200"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utres titre et sous-titre">
  <p:cSld name="Autres titre et sous-titre">
    <p:bg>
      <p:bgPr>
        <a:solidFill>
          <a:srgbClr val="FFFFFF"/>
        </a:solidFill>
        <a:effectLst/>
      </p:bgPr>
    </p:bg>
    <p:spTree>
      <p:nvGrpSpPr>
        <p:cNvPr id="1" name="Shape 38"/>
        <p:cNvGrpSpPr/>
        <p:nvPr/>
      </p:nvGrpSpPr>
      <p:grpSpPr>
        <a:xfrm>
          <a:off x="0" y="0"/>
          <a:ext cx="0" cy="0"/>
          <a:chOff x="0" y="0"/>
          <a:chExt cx="0" cy="0"/>
        </a:xfrm>
      </p:grpSpPr>
      <p:sp>
        <p:nvSpPr>
          <p:cNvPr id="39" name="Google Shape;39;p21"/>
          <p:cNvSpPr txBox="1">
            <a:spLocks noGrp="1"/>
          </p:cNvSpPr>
          <p:nvPr>
            <p:ph type="title"/>
          </p:nvPr>
        </p:nvSpPr>
        <p:spPr>
          <a:xfrm>
            <a:off x="762000" y="9042400"/>
            <a:ext cx="22860000" cy="38100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chemeClr val="accent1"/>
              </a:buClr>
              <a:buSzPts val="1800"/>
              <a:buNone/>
              <a:defRPr/>
            </a:lvl1pPr>
            <a:lvl2pPr lvl="1" algn="l">
              <a:lnSpc>
                <a:spcPct val="80000"/>
              </a:lnSpc>
              <a:spcBef>
                <a:spcPts val="0"/>
              </a:spcBef>
              <a:spcAft>
                <a:spcPts val="0"/>
              </a:spcAft>
              <a:buClr>
                <a:schemeClr val="accent1"/>
              </a:buClr>
              <a:buSzPts val="1800"/>
              <a:buNone/>
              <a:defRPr/>
            </a:lvl2pPr>
            <a:lvl3pPr lvl="2" algn="l">
              <a:lnSpc>
                <a:spcPct val="80000"/>
              </a:lnSpc>
              <a:spcBef>
                <a:spcPts val="0"/>
              </a:spcBef>
              <a:spcAft>
                <a:spcPts val="0"/>
              </a:spcAft>
              <a:buClr>
                <a:schemeClr val="accent1"/>
              </a:buClr>
              <a:buSzPts val="1800"/>
              <a:buNone/>
              <a:defRPr/>
            </a:lvl3pPr>
            <a:lvl4pPr lvl="3" algn="l">
              <a:lnSpc>
                <a:spcPct val="80000"/>
              </a:lnSpc>
              <a:spcBef>
                <a:spcPts val="0"/>
              </a:spcBef>
              <a:spcAft>
                <a:spcPts val="0"/>
              </a:spcAft>
              <a:buClr>
                <a:schemeClr val="accent1"/>
              </a:buClr>
              <a:buSzPts val="1800"/>
              <a:buNone/>
              <a:defRPr/>
            </a:lvl4pPr>
            <a:lvl5pPr lvl="4" algn="l">
              <a:lnSpc>
                <a:spcPct val="80000"/>
              </a:lnSpc>
              <a:spcBef>
                <a:spcPts val="0"/>
              </a:spcBef>
              <a:spcAft>
                <a:spcPts val="0"/>
              </a:spcAft>
              <a:buClr>
                <a:schemeClr val="accent1"/>
              </a:buClr>
              <a:buSzPts val="1800"/>
              <a:buNone/>
              <a:defRPr/>
            </a:lvl5pPr>
            <a:lvl6pPr lvl="5" algn="l">
              <a:lnSpc>
                <a:spcPct val="80000"/>
              </a:lnSpc>
              <a:spcBef>
                <a:spcPts val="0"/>
              </a:spcBef>
              <a:spcAft>
                <a:spcPts val="0"/>
              </a:spcAft>
              <a:buClr>
                <a:schemeClr val="accent1"/>
              </a:buClr>
              <a:buSzPts val="1800"/>
              <a:buNone/>
              <a:defRPr/>
            </a:lvl6pPr>
            <a:lvl7pPr lvl="6" algn="l">
              <a:lnSpc>
                <a:spcPct val="80000"/>
              </a:lnSpc>
              <a:spcBef>
                <a:spcPts val="0"/>
              </a:spcBef>
              <a:spcAft>
                <a:spcPts val="0"/>
              </a:spcAft>
              <a:buClr>
                <a:schemeClr val="accent1"/>
              </a:buClr>
              <a:buSzPts val="1800"/>
              <a:buNone/>
              <a:defRPr/>
            </a:lvl7pPr>
            <a:lvl8pPr lvl="7" algn="l">
              <a:lnSpc>
                <a:spcPct val="80000"/>
              </a:lnSpc>
              <a:spcBef>
                <a:spcPts val="0"/>
              </a:spcBef>
              <a:spcAft>
                <a:spcPts val="0"/>
              </a:spcAft>
              <a:buClr>
                <a:schemeClr val="accent1"/>
              </a:buClr>
              <a:buSzPts val="1800"/>
              <a:buNone/>
              <a:defRPr/>
            </a:lvl8pPr>
            <a:lvl9pPr lvl="8" algn="l">
              <a:lnSpc>
                <a:spcPct val="80000"/>
              </a:lnSpc>
              <a:spcBef>
                <a:spcPts val="0"/>
              </a:spcBef>
              <a:spcAft>
                <a:spcPts val="0"/>
              </a:spcAft>
              <a:buClr>
                <a:schemeClr val="accent1"/>
              </a:buClr>
              <a:buSzPts val="1800"/>
              <a:buNone/>
              <a:defRPr/>
            </a:lvl9pPr>
          </a:lstStyle>
          <a:p>
            <a:endParaRPr/>
          </a:p>
        </p:txBody>
      </p:sp>
      <p:sp>
        <p:nvSpPr>
          <p:cNvPr id="40" name="Google Shape;40;p21"/>
          <p:cNvSpPr txBox="1">
            <a:spLocks noGrp="1"/>
          </p:cNvSpPr>
          <p:nvPr>
            <p:ph type="body" idx="1"/>
          </p:nvPr>
        </p:nvSpPr>
        <p:spPr>
          <a:xfrm>
            <a:off x="762000" y="5994400"/>
            <a:ext cx="22860000" cy="2540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41" name="Google Shape;41;p21"/>
          <p:cNvSpPr txBox="1">
            <a:spLocks noGrp="1"/>
          </p:cNvSpPr>
          <p:nvPr>
            <p:ph type="sldNum" idx="12"/>
          </p:nvPr>
        </p:nvSpPr>
        <p:spPr>
          <a:xfrm>
            <a:off x="23013222" y="5842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re - Centré">
  <p:cSld name="Titre - Centré">
    <p:spTree>
      <p:nvGrpSpPr>
        <p:cNvPr id="1" name="Shape 42"/>
        <p:cNvGrpSpPr/>
        <p:nvPr/>
      </p:nvGrpSpPr>
      <p:grpSpPr>
        <a:xfrm>
          <a:off x="0" y="0"/>
          <a:ext cx="0" cy="0"/>
          <a:chOff x="0" y="0"/>
          <a:chExt cx="0" cy="0"/>
        </a:xfrm>
      </p:grpSpPr>
      <p:sp>
        <p:nvSpPr>
          <p:cNvPr id="43" name="Google Shape;43;p22"/>
          <p:cNvSpPr txBox="1">
            <a:spLocks noGrp="1"/>
          </p:cNvSpPr>
          <p:nvPr>
            <p:ph type="title"/>
          </p:nvPr>
        </p:nvSpPr>
        <p:spPr>
          <a:xfrm>
            <a:off x="762000" y="5676900"/>
            <a:ext cx="22860000" cy="63500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chemeClr val="accent1"/>
              </a:buClr>
              <a:buSzPts val="1800"/>
              <a:buNone/>
              <a:defRPr/>
            </a:lvl1pPr>
            <a:lvl2pPr lvl="1" algn="l">
              <a:lnSpc>
                <a:spcPct val="80000"/>
              </a:lnSpc>
              <a:spcBef>
                <a:spcPts val="0"/>
              </a:spcBef>
              <a:spcAft>
                <a:spcPts val="0"/>
              </a:spcAft>
              <a:buClr>
                <a:schemeClr val="accent1"/>
              </a:buClr>
              <a:buSzPts val="1800"/>
              <a:buNone/>
              <a:defRPr/>
            </a:lvl2pPr>
            <a:lvl3pPr lvl="2" algn="l">
              <a:lnSpc>
                <a:spcPct val="80000"/>
              </a:lnSpc>
              <a:spcBef>
                <a:spcPts val="0"/>
              </a:spcBef>
              <a:spcAft>
                <a:spcPts val="0"/>
              </a:spcAft>
              <a:buClr>
                <a:schemeClr val="accent1"/>
              </a:buClr>
              <a:buSzPts val="1800"/>
              <a:buNone/>
              <a:defRPr/>
            </a:lvl3pPr>
            <a:lvl4pPr lvl="3" algn="l">
              <a:lnSpc>
                <a:spcPct val="80000"/>
              </a:lnSpc>
              <a:spcBef>
                <a:spcPts val="0"/>
              </a:spcBef>
              <a:spcAft>
                <a:spcPts val="0"/>
              </a:spcAft>
              <a:buClr>
                <a:schemeClr val="accent1"/>
              </a:buClr>
              <a:buSzPts val="1800"/>
              <a:buNone/>
              <a:defRPr/>
            </a:lvl4pPr>
            <a:lvl5pPr lvl="4" algn="l">
              <a:lnSpc>
                <a:spcPct val="80000"/>
              </a:lnSpc>
              <a:spcBef>
                <a:spcPts val="0"/>
              </a:spcBef>
              <a:spcAft>
                <a:spcPts val="0"/>
              </a:spcAft>
              <a:buClr>
                <a:schemeClr val="accent1"/>
              </a:buClr>
              <a:buSzPts val="1800"/>
              <a:buNone/>
              <a:defRPr/>
            </a:lvl5pPr>
            <a:lvl6pPr lvl="5" algn="l">
              <a:lnSpc>
                <a:spcPct val="80000"/>
              </a:lnSpc>
              <a:spcBef>
                <a:spcPts val="0"/>
              </a:spcBef>
              <a:spcAft>
                <a:spcPts val="0"/>
              </a:spcAft>
              <a:buClr>
                <a:schemeClr val="accent1"/>
              </a:buClr>
              <a:buSzPts val="1800"/>
              <a:buNone/>
              <a:defRPr/>
            </a:lvl6pPr>
            <a:lvl7pPr lvl="6" algn="l">
              <a:lnSpc>
                <a:spcPct val="80000"/>
              </a:lnSpc>
              <a:spcBef>
                <a:spcPts val="0"/>
              </a:spcBef>
              <a:spcAft>
                <a:spcPts val="0"/>
              </a:spcAft>
              <a:buClr>
                <a:schemeClr val="accent1"/>
              </a:buClr>
              <a:buSzPts val="1800"/>
              <a:buNone/>
              <a:defRPr/>
            </a:lvl7pPr>
            <a:lvl8pPr lvl="7" algn="l">
              <a:lnSpc>
                <a:spcPct val="80000"/>
              </a:lnSpc>
              <a:spcBef>
                <a:spcPts val="0"/>
              </a:spcBef>
              <a:spcAft>
                <a:spcPts val="0"/>
              </a:spcAft>
              <a:buClr>
                <a:schemeClr val="accent1"/>
              </a:buClr>
              <a:buSzPts val="1800"/>
              <a:buNone/>
              <a:defRPr/>
            </a:lvl8pPr>
            <a:lvl9pPr lvl="8" algn="l">
              <a:lnSpc>
                <a:spcPct val="80000"/>
              </a:lnSpc>
              <a:spcBef>
                <a:spcPts val="0"/>
              </a:spcBef>
              <a:spcAft>
                <a:spcPts val="0"/>
              </a:spcAft>
              <a:buClr>
                <a:schemeClr val="accent1"/>
              </a:buClr>
              <a:buSzPts val="1800"/>
              <a:buNone/>
              <a:defRPr/>
            </a:lvl9pPr>
          </a:lstStyle>
          <a:p>
            <a:endParaRPr/>
          </a:p>
        </p:txBody>
      </p:sp>
      <p:sp>
        <p:nvSpPr>
          <p:cNvPr id="44" name="Google Shape;44;p22"/>
          <p:cNvSpPr txBox="1">
            <a:spLocks noGrp="1"/>
          </p:cNvSpPr>
          <p:nvPr>
            <p:ph type="sldNum" idx="12"/>
          </p:nvPr>
        </p:nvSpPr>
        <p:spPr>
          <a:xfrm>
            <a:off x="23063200"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hoto - Verticale">
  <p:cSld name="Photo - Verticale">
    <p:spTree>
      <p:nvGrpSpPr>
        <p:cNvPr id="1" name="Shape 45"/>
        <p:cNvGrpSpPr/>
        <p:nvPr/>
      </p:nvGrpSpPr>
      <p:grpSpPr>
        <a:xfrm>
          <a:off x="0" y="0"/>
          <a:ext cx="0" cy="0"/>
          <a:chOff x="0" y="0"/>
          <a:chExt cx="0" cy="0"/>
        </a:xfrm>
      </p:grpSpPr>
      <p:cxnSp>
        <p:nvCxnSpPr>
          <p:cNvPr id="46" name="Google Shape;46;p23"/>
          <p:cNvCxnSpPr/>
          <p:nvPr/>
        </p:nvCxnSpPr>
        <p:spPr>
          <a:xfrm rot="10800000" flipH="1">
            <a:off x="11049000" y="8635797"/>
            <a:ext cx="12572999" cy="204"/>
          </a:xfrm>
          <a:prstGeom prst="straightConnector1">
            <a:avLst/>
          </a:prstGeom>
          <a:noFill/>
          <a:ln w="50800" cap="flat" cmpd="sng">
            <a:solidFill>
              <a:srgbClr val="A6AAA9"/>
            </a:solidFill>
            <a:prstDash val="solid"/>
            <a:miter lim="400000"/>
            <a:headEnd type="none" w="sm" len="sm"/>
            <a:tailEnd type="none" w="sm" len="sm"/>
          </a:ln>
        </p:spPr>
      </p:cxnSp>
      <p:sp>
        <p:nvSpPr>
          <p:cNvPr id="47" name="Google Shape;47;p23"/>
          <p:cNvSpPr>
            <a:spLocks noGrp="1"/>
          </p:cNvSpPr>
          <p:nvPr>
            <p:ph type="pic" idx="2"/>
          </p:nvPr>
        </p:nvSpPr>
        <p:spPr>
          <a:xfrm>
            <a:off x="0" y="0"/>
            <a:ext cx="10287000" cy="13716000"/>
          </a:xfrm>
          <a:prstGeom prst="rect">
            <a:avLst/>
          </a:prstGeom>
          <a:noFill/>
          <a:ln>
            <a:noFill/>
          </a:ln>
        </p:spPr>
        <p:txBody>
          <a:bodyPr spcFirstLastPara="1" wrap="square" lIns="91425" tIns="45700" rIns="91425" bIns="45700" anchor="t" anchorCtr="0">
            <a:noAutofit/>
          </a:bodyPr>
          <a:lstStyle>
            <a:lvl1pPr marR="0" lvl="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1pPr>
            <a:lvl2pPr marR="0" lvl="1"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2pPr>
            <a:lvl3pPr marR="0" lvl="2"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3pPr>
            <a:lvl4pPr marR="0" lvl="3"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4pPr>
            <a:lvl5pPr marR="0" lvl="4"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5pPr>
            <a:lvl6pPr marR="0" lvl="5"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6pPr>
            <a:lvl7pPr marR="0" lvl="6"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7pPr>
            <a:lvl8pPr marR="0" lvl="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8pPr>
            <a:lvl9pPr marR="0" lvl="8"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9pPr>
          </a:lstStyle>
          <a:p>
            <a:endParaRPr/>
          </a:p>
        </p:txBody>
      </p:sp>
      <p:sp>
        <p:nvSpPr>
          <p:cNvPr id="48" name="Google Shape;48;p23"/>
          <p:cNvSpPr txBox="1">
            <a:spLocks noGrp="1"/>
          </p:cNvSpPr>
          <p:nvPr>
            <p:ph type="title"/>
          </p:nvPr>
        </p:nvSpPr>
        <p:spPr>
          <a:xfrm>
            <a:off x="11049000" y="9042400"/>
            <a:ext cx="12573000" cy="38100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chemeClr val="accent1"/>
              </a:buClr>
              <a:buSzPts val="1800"/>
              <a:buNone/>
              <a:defRPr/>
            </a:lvl1pPr>
            <a:lvl2pPr lvl="1" algn="l">
              <a:lnSpc>
                <a:spcPct val="80000"/>
              </a:lnSpc>
              <a:spcBef>
                <a:spcPts val="0"/>
              </a:spcBef>
              <a:spcAft>
                <a:spcPts val="0"/>
              </a:spcAft>
              <a:buClr>
                <a:schemeClr val="accent1"/>
              </a:buClr>
              <a:buSzPts val="1800"/>
              <a:buNone/>
              <a:defRPr/>
            </a:lvl2pPr>
            <a:lvl3pPr lvl="2" algn="l">
              <a:lnSpc>
                <a:spcPct val="80000"/>
              </a:lnSpc>
              <a:spcBef>
                <a:spcPts val="0"/>
              </a:spcBef>
              <a:spcAft>
                <a:spcPts val="0"/>
              </a:spcAft>
              <a:buClr>
                <a:schemeClr val="accent1"/>
              </a:buClr>
              <a:buSzPts val="1800"/>
              <a:buNone/>
              <a:defRPr/>
            </a:lvl3pPr>
            <a:lvl4pPr lvl="3" algn="l">
              <a:lnSpc>
                <a:spcPct val="80000"/>
              </a:lnSpc>
              <a:spcBef>
                <a:spcPts val="0"/>
              </a:spcBef>
              <a:spcAft>
                <a:spcPts val="0"/>
              </a:spcAft>
              <a:buClr>
                <a:schemeClr val="accent1"/>
              </a:buClr>
              <a:buSzPts val="1800"/>
              <a:buNone/>
              <a:defRPr/>
            </a:lvl4pPr>
            <a:lvl5pPr lvl="4" algn="l">
              <a:lnSpc>
                <a:spcPct val="80000"/>
              </a:lnSpc>
              <a:spcBef>
                <a:spcPts val="0"/>
              </a:spcBef>
              <a:spcAft>
                <a:spcPts val="0"/>
              </a:spcAft>
              <a:buClr>
                <a:schemeClr val="accent1"/>
              </a:buClr>
              <a:buSzPts val="1800"/>
              <a:buNone/>
              <a:defRPr/>
            </a:lvl5pPr>
            <a:lvl6pPr lvl="5" algn="l">
              <a:lnSpc>
                <a:spcPct val="80000"/>
              </a:lnSpc>
              <a:spcBef>
                <a:spcPts val="0"/>
              </a:spcBef>
              <a:spcAft>
                <a:spcPts val="0"/>
              </a:spcAft>
              <a:buClr>
                <a:schemeClr val="accent1"/>
              </a:buClr>
              <a:buSzPts val="1800"/>
              <a:buNone/>
              <a:defRPr/>
            </a:lvl6pPr>
            <a:lvl7pPr lvl="6" algn="l">
              <a:lnSpc>
                <a:spcPct val="80000"/>
              </a:lnSpc>
              <a:spcBef>
                <a:spcPts val="0"/>
              </a:spcBef>
              <a:spcAft>
                <a:spcPts val="0"/>
              </a:spcAft>
              <a:buClr>
                <a:schemeClr val="accent1"/>
              </a:buClr>
              <a:buSzPts val="1800"/>
              <a:buNone/>
              <a:defRPr/>
            </a:lvl7pPr>
            <a:lvl8pPr lvl="7" algn="l">
              <a:lnSpc>
                <a:spcPct val="80000"/>
              </a:lnSpc>
              <a:spcBef>
                <a:spcPts val="0"/>
              </a:spcBef>
              <a:spcAft>
                <a:spcPts val="0"/>
              </a:spcAft>
              <a:buClr>
                <a:schemeClr val="accent1"/>
              </a:buClr>
              <a:buSzPts val="1800"/>
              <a:buNone/>
              <a:defRPr/>
            </a:lvl8pPr>
            <a:lvl9pPr lvl="8" algn="l">
              <a:lnSpc>
                <a:spcPct val="80000"/>
              </a:lnSpc>
              <a:spcBef>
                <a:spcPts val="0"/>
              </a:spcBef>
              <a:spcAft>
                <a:spcPts val="0"/>
              </a:spcAft>
              <a:buClr>
                <a:schemeClr val="accent1"/>
              </a:buClr>
              <a:buSzPts val="1800"/>
              <a:buNone/>
              <a:defRPr/>
            </a:lvl9pPr>
          </a:lstStyle>
          <a:p>
            <a:endParaRPr/>
          </a:p>
        </p:txBody>
      </p:sp>
      <p:sp>
        <p:nvSpPr>
          <p:cNvPr id="49" name="Google Shape;49;p23"/>
          <p:cNvSpPr txBox="1">
            <a:spLocks noGrp="1"/>
          </p:cNvSpPr>
          <p:nvPr>
            <p:ph type="body" idx="1"/>
          </p:nvPr>
        </p:nvSpPr>
        <p:spPr>
          <a:xfrm>
            <a:off x="11049000" y="5994400"/>
            <a:ext cx="12573000" cy="2540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3200"/>
              </a:spcBef>
              <a:spcAft>
                <a:spcPts val="0"/>
              </a:spcAft>
              <a:buClr>
                <a:srgbClr val="A6AAA9"/>
              </a:buClr>
              <a:buSzPts val="1800"/>
              <a:buNone/>
              <a:defRPr/>
            </a:lvl1pPr>
            <a:lvl2pPr marL="914400" lvl="1" indent="-228600" algn="l">
              <a:lnSpc>
                <a:spcPct val="80000"/>
              </a:lnSpc>
              <a:spcBef>
                <a:spcPts val="3200"/>
              </a:spcBef>
              <a:spcAft>
                <a:spcPts val="0"/>
              </a:spcAft>
              <a:buClr>
                <a:srgbClr val="A6AAA9"/>
              </a:buClr>
              <a:buSzPts val="1800"/>
              <a:buNone/>
              <a:defRPr/>
            </a:lvl2pPr>
            <a:lvl3pPr marL="1371600" lvl="2" indent="-228600" algn="l">
              <a:lnSpc>
                <a:spcPct val="80000"/>
              </a:lnSpc>
              <a:spcBef>
                <a:spcPts val="3200"/>
              </a:spcBef>
              <a:spcAft>
                <a:spcPts val="0"/>
              </a:spcAft>
              <a:buClr>
                <a:srgbClr val="A6AAA9"/>
              </a:buClr>
              <a:buSzPts val="1800"/>
              <a:buNone/>
              <a:defRPr/>
            </a:lvl3pPr>
            <a:lvl4pPr marL="1828800" lvl="3" indent="-228600" algn="l">
              <a:lnSpc>
                <a:spcPct val="80000"/>
              </a:lnSpc>
              <a:spcBef>
                <a:spcPts val="3200"/>
              </a:spcBef>
              <a:spcAft>
                <a:spcPts val="0"/>
              </a:spcAft>
              <a:buClr>
                <a:srgbClr val="A6AAA9"/>
              </a:buClr>
              <a:buSzPts val="1800"/>
              <a:buNone/>
              <a:defRPr/>
            </a:lvl4pPr>
            <a:lvl5pPr marL="2286000" lvl="4" indent="-228600" algn="l">
              <a:lnSpc>
                <a:spcPct val="80000"/>
              </a:lnSpc>
              <a:spcBef>
                <a:spcPts val="3200"/>
              </a:spcBef>
              <a:spcAft>
                <a:spcPts val="0"/>
              </a:spcAft>
              <a:buClr>
                <a:srgbClr val="A6AAA9"/>
              </a:buClr>
              <a:buSzPts val="1800"/>
              <a:buNone/>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50" name="Google Shape;50;p23"/>
          <p:cNvSpPr txBox="1">
            <a:spLocks noGrp="1"/>
          </p:cNvSpPr>
          <p:nvPr>
            <p:ph type="sldNum" idx="12"/>
          </p:nvPr>
        </p:nvSpPr>
        <p:spPr>
          <a:xfrm>
            <a:off x="23063200"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re - Haut">
  <p:cSld name="Titre - Haut">
    <p:bg>
      <p:bgPr>
        <a:solidFill>
          <a:srgbClr val="FFFFFF"/>
        </a:solidFill>
        <a:effectLst/>
      </p:bgPr>
    </p:bg>
    <p:spTree>
      <p:nvGrpSpPr>
        <p:cNvPr id="1" name="Shape 51"/>
        <p:cNvGrpSpPr/>
        <p:nvPr/>
      </p:nvGrpSpPr>
      <p:grpSpPr>
        <a:xfrm>
          <a:off x="0" y="0"/>
          <a:ext cx="0" cy="0"/>
          <a:chOff x="0" y="0"/>
          <a:chExt cx="0" cy="0"/>
        </a:xfrm>
      </p:grpSpPr>
      <p:cxnSp>
        <p:nvCxnSpPr>
          <p:cNvPr id="52" name="Google Shape;52;p24"/>
          <p:cNvCxnSpPr/>
          <p:nvPr/>
        </p:nvCxnSpPr>
        <p:spPr>
          <a:xfrm rot="10800000" flipH="1">
            <a:off x="761999" y="1396631"/>
            <a:ext cx="22860000" cy="370"/>
          </a:xfrm>
          <a:prstGeom prst="straightConnector1">
            <a:avLst/>
          </a:prstGeom>
          <a:noFill/>
          <a:ln w="25400" cap="flat" cmpd="sng">
            <a:solidFill>
              <a:srgbClr val="A6AAA9"/>
            </a:solidFill>
            <a:prstDash val="solid"/>
            <a:miter lim="400000"/>
            <a:headEnd type="none" w="sm" len="sm"/>
            <a:tailEnd type="none" w="sm" len="sm"/>
          </a:ln>
        </p:spPr>
      </p:cxnSp>
      <p:sp>
        <p:nvSpPr>
          <p:cNvPr id="53" name="Google Shape;53;p24"/>
          <p:cNvSpPr txBox="1">
            <a:spLocks noGrp="1"/>
          </p:cNvSpPr>
          <p:nvPr>
            <p:ph type="body" idx="1"/>
          </p:nvPr>
        </p:nvSpPr>
        <p:spPr>
          <a:xfrm>
            <a:off x="762000" y="635000"/>
            <a:ext cx="20955000" cy="635000"/>
          </a:xfrm>
          <a:prstGeom prst="rect">
            <a:avLst/>
          </a:prstGeom>
          <a:noFill/>
          <a:ln>
            <a:noFill/>
          </a:ln>
        </p:spPr>
        <p:txBody>
          <a:bodyPr spcFirstLastPara="1" wrap="square" lIns="50800" tIns="50800" rIns="50800" bIns="50800" anchor="b" anchorCtr="0">
            <a:normAutofit/>
          </a:bodyPr>
          <a:lstStyle>
            <a:lvl1pPr marL="457200" lvl="0" indent="-228600" algn="l">
              <a:lnSpc>
                <a:spcPct val="80000"/>
              </a:lnSpc>
              <a:spcBef>
                <a:spcPts val="0"/>
              </a:spcBef>
              <a:spcAft>
                <a:spcPts val="0"/>
              </a:spcAft>
              <a:buClr>
                <a:srgbClr val="838787"/>
              </a:buClr>
              <a:buSzPts val="3600"/>
              <a:buFont typeface="Arial"/>
              <a:buNone/>
              <a:defRPr sz="3600">
                <a:solidFill>
                  <a:srgbClr val="838787"/>
                </a:solidFill>
              </a:defRPr>
            </a:lvl1pPr>
            <a:lvl2pPr marL="914400" lvl="1" indent="-468630" algn="l">
              <a:lnSpc>
                <a:spcPct val="80000"/>
              </a:lnSpc>
              <a:spcBef>
                <a:spcPts val="0"/>
              </a:spcBef>
              <a:spcAft>
                <a:spcPts val="0"/>
              </a:spcAft>
              <a:buClr>
                <a:srgbClr val="838787"/>
              </a:buClr>
              <a:buSzPts val="3780"/>
              <a:buFont typeface="Arial"/>
              <a:buChar char="‣"/>
              <a:defRPr sz="3600">
                <a:solidFill>
                  <a:srgbClr val="838787"/>
                </a:solidFill>
              </a:defRPr>
            </a:lvl2pPr>
            <a:lvl3pPr marL="1371600" lvl="2" indent="-468630" algn="l">
              <a:lnSpc>
                <a:spcPct val="80000"/>
              </a:lnSpc>
              <a:spcBef>
                <a:spcPts val="0"/>
              </a:spcBef>
              <a:spcAft>
                <a:spcPts val="0"/>
              </a:spcAft>
              <a:buClr>
                <a:srgbClr val="838787"/>
              </a:buClr>
              <a:buSzPts val="3780"/>
              <a:buFont typeface="Arial"/>
              <a:buChar char="‣"/>
              <a:defRPr sz="3600">
                <a:solidFill>
                  <a:srgbClr val="838787"/>
                </a:solidFill>
              </a:defRPr>
            </a:lvl3pPr>
            <a:lvl4pPr marL="1828800" lvl="3" indent="-468630" algn="l">
              <a:lnSpc>
                <a:spcPct val="80000"/>
              </a:lnSpc>
              <a:spcBef>
                <a:spcPts val="0"/>
              </a:spcBef>
              <a:spcAft>
                <a:spcPts val="0"/>
              </a:spcAft>
              <a:buClr>
                <a:srgbClr val="838787"/>
              </a:buClr>
              <a:buSzPts val="3780"/>
              <a:buFont typeface="Arial"/>
              <a:buChar char="‣"/>
              <a:defRPr sz="3600">
                <a:solidFill>
                  <a:srgbClr val="838787"/>
                </a:solidFill>
              </a:defRPr>
            </a:lvl4pPr>
            <a:lvl5pPr marL="2286000" lvl="4" indent="-468629" algn="l">
              <a:lnSpc>
                <a:spcPct val="80000"/>
              </a:lnSpc>
              <a:spcBef>
                <a:spcPts val="0"/>
              </a:spcBef>
              <a:spcAft>
                <a:spcPts val="0"/>
              </a:spcAft>
              <a:buClr>
                <a:srgbClr val="838787"/>
              </a:buClr>
              <a:buSzPts val="3780"/>
              <a:buFont typeface="Arial"/>
              <a:buChar char="‣"/>
              <a:defRPr sz="3600">
                <a:solidFill>
                  <a:srgbClr val="838787"/>
                </a:solidFill>
              </a:defRPr>
            </a:lvl5pPr>
            <a:lvl6pPr marL="2743200" lvl="5" indent="-348614" algn="l">
              <a:lnSpc>
                <a:spcPct val="80000"/>
              </a:lnSpc>
              <a:spcBef>
                <a:spcPts val="3200"/>
              </a:spcBef>
              <a:spcAft>
                <a:spcPts val="0"/>
              </a:spcAft>
              <a:buClr>
                <a:srgbClr val="A6AAA9"/>
              </a:buClr>
              <a:buSzPts val="1890"/>
              <a:buChar char="‣"/>
              <a:defRPr/>
            </a:lvl6pPr>
            <a:lvl7pPr marL="3200400" lvl="6" indent="-348614" algn="l">
              <a:lnSpc>
                <a:spcPct val="80000"/>
              </a:lnSpc>
              <a:spcBef>
                <a:spcPts val="3200"/>
              </a:spcBef>
              <a:spcAft>
                <a:spcPts val="0"/>
              </a:spcAft>
              <a:buClr>
                <a:srgbClr val="A6AAA9"/>
              </a:buClr>
              <a:buSzPts val="1890"/>
              <a:buChar char="‣"/>
              <a:defRPr/>
            </a:lvl7pPr>
            <a:lvl8pPr marL="3657600" lvl="7" indent="-348615" algn="l">
              <a:lnSpc>
                <a:spcPct val="80000"/>
              </a:lnSpc>
              <a:spcBef>
                <a:spcPts val="3200"/>
              </a:spcBef>
              <a:spcAft>
                <a:spcPts val="0"/>
              </a:spcAft>
              <a:buClr>
                <a:srgbClr val="A6AAA9"/>
              </a:buClr>
              <a:buSzPts val="1890"/>
              <a:buChar char="‣"/>
              <a:defRPr/>
            </a:lvl8pPr>
            <a:lvl9pPr marL="4114800" lvl="8" indent="-348615" algn="l">
              <a:lnSpc>
                <a:spcPct val="80000"/>
              </a:lnSpc>
              <a:spcBef>
                <a:spcPts val="3200"/>
              </a:spcBef>
              <a:spcAft>
                <a:spcPts val="0"/>
              </a:spcAft>
              <a:buClr>
                <a:srgbClr val="A6AAA9"/>
              </a:buClr>
              <a:buSzPts val="1890"/>
              <a:buChar char="‣"/>
              <a:defRPr/>
            </a:lvl9pPr>
          </a:lstStyle>
          <a:p>
            <a:endParaRPr/>
          </a:p>
        </p:txBody>
      </p:sp>
      <p:sp>
        <p:nvSpPr>
          <p:cNvPr id="54" name="Google Shape;54;p24"/>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3900"/>
              </a:spcBef>
              <a:spcAft>
                <a:spcPts val="0"/>
              </a:spcAft>
              <a:buClr>
                <a:schemeClr val="accent1"/>
              </a:buClr>
              <a:buSzPts val="8700"/>
              <a:buFont typeface="Arial"/>
              <a:buNone/>
              <a:defRPr sz="8700"/>
            </a:lvl1pPr>
            <a:lvl2pPr lvl="1" algn="l">
              <a:lnSpc>
                <a:spcPct val="80000"/>
              </a:lnSpc>
              <a:spcBef>
                <a:spcPts val="0"/>
              </a:spcBef>
              <a:spcAft>
                <a:spcPts val="0"/>
              </a:spcAft>
              <a:buClr>
                <a:schemeClr val="accent1"/>
              </a:buClr>
              <a:buSzPts val="1800"/>
              <a:buNone/>
              <a:defRPr/>
            </a:lvl2pPr>
            <a:lvl3pPr lvl="2" algn="l">
              <a:lnSpc>
                <a:spcPct val="80000"/>
              </a:lnSpc>
              <a:spcBef>
                <a:spcPts val="0"/>
              </a:spcBef>
              <a:spcAft>
                <a:spcPts val="0"/>
              </a:spcAft>
              <a:buClr>
                <a:schemeClr val="accent1"/>
              </a:buClr>
              <a:buSzPts val="1800"/>
              <a:buNone/>
              <a:defRPr/>
            </a:lvl3pPr>
            <a:lvl4pPr lvl="3" algn="l">
              <a:lnSpc>
                <a:spcPct val="80000"/>
              </a:lnSpc>
              <a:spcBef>
                <a:spcPts val="0"/>
              </a:spcBef>
              <a:spcAft>
                <a:spcPts val="0"/>
              </a:spcAft>
              <a:buClr>
                <a:schemeClr val="accent1"/>
              </a:buClr>
              <a:buSzPts val="1800"/>
              <a:buNone/>
              <a:defRPr/>
            </a:lvl4pPr>
            <a:lvl5pPr lvl="4" algn="l">
              <a:lnSpc>
                <a:spcPct val="80000"/>
              </a:lnSpc>
              <a:spcBef>
                <a:spcPts val="0"/>
              </a:spcBef>
              <a:spcAft>
                <a:spcPts val="0"/>
              </a:spcAft>
              <a:buClr>
                <a:schemeClr val="accent1"/>
              </a:buClr>
              <a:buSzPts val="1800"/>
              <a:buNone/>
              <a:defRPr/>
            </a:lvl5pPr>
            <a:lvl6pPr lvl="5" algn="l">
              <a:lnSpc>
                <a:spcPct val="80000"/>
              </a:lnSpc>
              <a:spcBef>
                <a:spcPts val="0"/>
              </a:spcBef>
              <a:spcAft>
                <a:spcPts val="0"/>
              </a:spcAft>
              <a:buClr>
                <a:schemeClr val="accent1"/>
              </a:buClr>
              <a:buSzPts val="1800"/>
              <a:buNone/>
              <a:defRPr/>
            </a:lvl6pPr>
            <a:lvl7pPr lvl="6" algn="l">
              <a:lnSpc>
                <a:spcPct val="80000"/>
              </a:lnSpc>
              <a:spcBef>
                <a:spcPts val="0"/>
              </a:spcBef>
              <a:spcAft>
                <a:spcPts val="0"/>
              </a:spcAft>
              <a:buClr>
                <a:schemeClr val="accent1"/>
              </a:buClr>
              <a:buSzPts val="1800"/>
              <a:buNone/>
              <a:defRPr/>
            </a:lvl7pPr>
            <a:lvl8pPr lvl="7" algn="l">
              <a:lnSpc>
                <a:spcPct val="80000"/>
              </a:lnSpc>
              <a:spcBef>
                <a:spcPts val="0"/>
              </a:spcBef>
              <a:spcAft>
                <a:spcPts val="0"/>
              </a:spcAft>
              <a:buClr>
                <a:schemeClr val="accent1"/>
              </a:buClr>
              <a:buSzPts val="1800"/>
              <a:buNone/>
              <a:defRPr/>
            </a:lvl8pPr>
            <a:lvl9pPr lvl="8" algn="l">
              <a:lnSpc>
                <a:spcPct val="80000"/>
              </a:lnSpc>
              <a:spcBef>
                <a:spcPts val="0"/>
              </a:spcBef>
              <a:spcAft>
                <a:spcPts val="0"/>
              </a:spcAft>
              <a:buClr>
                <a:schemeClr val="accent1"/>
              </a:buClr>
              <a:buSzPts val="1800"/>
              <a:buNone/>
              <a:defRPr/>
            </a:lvl9pPr>
          </a:lstStyle>
          <a:p>
            <a:endParaRPr/>
          </a:p>
        </p:txBody>
      </p:sp>
      <p:sp>
        <p:nvSpPr>
          <p:cNvPr id="55" name="Google Shape;55;p24"/>
          <p:cNvSpPr txBox="1">
            <a:spLocks noGrp="1"/>
          </p:cNvSpPr>
          <p:nvPr>
            <p:ph type="sldNum" idx="12"/>
          </p:nvPr>
        </p:nvSpPr>
        <p:spPr>
          <a:xfrm>
            <a:off x="23059653" y="609600"/>
            <a:ext cx="553195" cy="635000"/>
          </a:xfrm>
          <a:prstGeom prst="rect">
            <a:avLst/>
          </a:prstGeom>
          <a:noFill/>
          <a:ln>
            <a:noFill/>
          </a:ln>
        </p:spPr>
        <p:txBody>
          <a:bodyPr spcFirstLastPara="1" wrap="square" lIns="50800" tIns="50800" rIns="50800" bIns="50800" anchor="t" anchorCtr="0">
            <a:spAutoFit/>
          </a:bodyPr>
          <a:lstStyle>
            <a:lvl1pPr marL="0" marR="0" lvl="0"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222"/>
        </a:solidFill>
        <a:effectLst/>
      </p:bgPr>
    </p:bg>
    <p:spTree>
      <p:nvGrpSpPr>
        <p:cNvPr id="1" name="Shape 5"/>
        <p:cNvGrpSpPr/>
        <p:nvPr/>
      </p:nvGrpSpPr>
      <p:grpSpPr>
        <a:xfrm>
          <a:off x="0" y="0"/>
          <a:ext cx="0" cy="0"/>
          <a:chOff x="0" y="0"/>
          <a:chExt cx="0" cy="0"/>
        </a:xfrm>
      </p:grpSpPr>
      <p:cxnSp>
        <p:nvCxnSpPr>
          <p:cNvPr id="6" name="Google Shape;6;p15"/>
          <p:cNvCxnSpPr/>
          <p:nvPr/>
        </p:nvCxnSpPr>
        <p:spPr>
          <a:xfrm rot="10800000" flipH="1">
            <a:off x="761999" y="8635631"/>
            <a:ext cx="22860000" cy="370"/>
          </a:xfrm>
          <a:prstGeom prst="straightConnector1">
            <a:avLst/>
          </a:prstGeom>
          <a:noFill/>
          <a:ln w="50800" cap="flat" cmpd="sng">
            <a:solidFill>
              <a:srgbClr val="A6AAA9"/>
            </a:solidFill>
            <a:prstDash val="solid"/>
            <a:miter lim="400000"/>
            <a:headEnd type="none" w="sm" len="sm"/>
            <a:tailEnd type="none" w="sm" len="sm"/>
          </a:ln>
        </p:spPr>
      </p:cxnSp>
      <p:sp>
        <p:nvSpPr>
          <p:cNvPr id="7" name="Google Shape;7;p15"/>
          <p:cNvSpPr txBox="1">
            <a:spLocks noGrp="1"/>
          </p:cNvSpPr>
          <p:nvPr>
            <p:ph type="title"/>
          </p:nvPr>
        </p:nvSpPr>
        <p:spPr>
          <a:xfrm>
            <a:off x="762000" y="9042400"/>
            <a:ext cx="22860000" cy="3810000"/>
          </a:xfrm>
          <a:prstGeom prst="rect">
            <a:avLst/>
          </a:prstGeom>
          <a:noFill/>
          <a:ln>
            <a:noFill/>
          </a:ln>
        </p:spPr>
        <p:txBody>
          <a:bodyPr spcFirstLastPara="1" wrap="square" lIns="50800" tIns="50800" rIns="50800" bIns="50800" anchor="t" anchorCtr="0">
            <a:normAutofit/>
          </a:bodyPr>
          <a:lstStyle>
            <a:lvl1pPr marR="0" lvl="0" algn="l" rtl="0">
              <a:lnSpc>
                <a:spcPct val="80000"/>
              </a:lnSpc>
              <a:spcBef>
                <a:spcPts val="0"/>
              </a:spcBef>
              <a:spcAft>
                <a:spcPts val="0"/>
              </a:spcAft>
              <a:buClr>
                <a:schemeClr val="accent1"/>
              </a:buClr>
              <a:buSzPts val="30300"/>
              <a:buFont typeface="Arial"/>
              <a:buNone/>
              <a:defRPr sz="30300" b="0" i="0" u="none" strike="noStrike" cap="none">
                <a:solidFill>
                  <a:schemeClr val="accent1"/>
                </a:solidFill>
                <a:latin typeface="Arial"/>
                <a:ea typeface="Arial"/>
                <a:cs typeface="Arial"/>
                <a:sym typeface="Arial"/>
              </a:defRPr>
            </a:lvl1pPr>
            <a:lvl2pPr marR="0" lvl="1" algn="l" rtl="0">
              <a:lnSpc>
                <a:spcPct val="80000"/>
              </a:lnSpc>
              <a:spcBef>
                <a:spcPts val="0"/>
              </a:spcBef>
              <a:spcAft>
                <a:spcPts val="0"/>
              </a:spcAft>
              <a:buClr>
                <a:schemeClr val="accent1"/>
              </a:buClr>
              <a:buSzPts val="30300"/>
              <a:buFont typeface="Arial"/>
              <a:buNone/>
              <a:defRPr sz="30300" b="0" i="0" u="none" strike="noStrike" cap="none">
                <a:solidFill>
                  <a:schemeClr val="accent1"/>
                </a:solidFill>
                <a:latin typeface="Arial"/>
                <a:ea typeface="Arial"/>
                <a:cs typeface="Arial"/>
                <a:sym typeface="Arial"/>
              </a:defRPr>
            </a:lvl2pPr>
            <a:lvl3pPr marR="0" lvl="2" algn="l" rtl="0">
              <a:lnSpc>
                <a:spcPct val="80000"/>
              </a:lnSpc>
              <a:spcBef>
                <a:spcPts val="0"/>
              </a:spcBef>
              <a:spcAft>
                <a:spcPts val="0"/>
              </a:spcAft>
              <a:buClr>
                <a:schemeClr val="accent1"/>
              </a:buClr>
              <a:buSzPts val="30300"/>
              <a:buFont typeface="Arial"/>
              <a:buNone/>
              <a:defRPr sz="30300" b="0" i="0" u="none" strike="noStrike" cap="none">
                <a:solidFill>
                  <a:schemeClr val="accent1"/>
                </a:solidFill>
                <a:latin typeface="Arial"/>
                <a:ea typeface="Arial"/>
                <a:cs typeface="Arial"/>
                <a:sym typeface="Arial"/>
              </a:defRPr>
            </a:lvl3pPr>
            <a:lvl4pPr marR="0" lvl="3" algn="l" rtl="0">
              <a:lnSpc>
                <a:spcPct val="80000"/>
              </a:lnSpc>
              <a:spcBef>
                <a:spcPts val="0"/>
              </a:spcBef>
              <a:spcAft>
                <a:spcPts val="0"/>
              </a:spcAft>
              <a:buClr>
                <a:schemeClr val="accent1"/>
              </a:buClr>
              <a:buSzPts val="30300"/>
              <a:buFont typeface="Arial"/>
              <a:buNone/>
              <a:defRPr sz="30300" b="0" i="0" u="none" strike="noStrike" cap="none">
                <a:solidFill>
                  <a:schemeClr val="accent1"/>
                </a:solidFill>
                <a:latin typeface="Arial"/>
                <a:ea typeface="Arial"/>
                <a:cs typeface="Arial"/>
                <a:sym typeface="Arial"/>
              </a:defRPr>
            </a:lvl4pPr>
            <a:lvl5pPr marR="0" lvl="4" algn="l" rtl="0">
              <a:lnSpc>
                <a:spcPct val="80000"/>
              </a:lnSpc>
              <a:spcBef>
                <a:spcPts val="0"/>
              </a:spcBef>
              <a:spcAft>
                <a:spcPts val="0"/>
              </a:spcAft>
              <a:buClr>
                <a:schemeClr val="accent1"/>
              </a:buClr>
              <a:buSzPts val="30300"/>
              <a:buFont typeface="Arial"/>
              <a:buNone/>
              <a:defRPr sz="30300" b="0" i="0" u="none" strike="noStrike" cap="none">
                <a:solidFill>
                  <a:schemeClr val="accent1"/>
                </a:solidFill>
                <a:latin typeface="Arial"/>
                <a:ea typeface="Arial"/>
                <a:cs typeface="Arial"/>
                <a:sym typeface="Arial"/>
              </a:defRPr>
            </a:lvl5pPr>
            <a:lvl6pPr marR="0" lvl="5" algn="l" rtl="0">
              <a:lnSpc>
                <a:spcPct val="80000"/>
              </a:lnSpc>
              <a:spcBef>
                <a:spcPts val="0"/>
              </a:spcBef>
              <a:spcAft>
                <a:spcPts val="0"/>
              </a:spcAft>
              <a:buClr>
                <a:schemeClr val="accent1"/>
              </a:buClr>
              <a:buSzPts val="30300"/>
              <a:buFont typeface="Arial"/>
              <a:buNone/>
              <a:defRPr sz="30300" b="0" i="0" u="none" strike="noStrike" cap="none">
                <a:solidFill>
                  <a:schemeClr val="accent1"/>
                </a:solidFill>
                <a:latin typeface="Arial"/>
                <a:ea typeface="Arial"/>
                <a:cs typeface="Arial"/>
                <a:sym typeface="Arial"/>
              </a:defRPr>
            </a:lvl6pPr>
            <a:lvl7pPr marR="0" lvl="6" algn="l" rtl="0">
              <a:lnSpc>
                <a:spcPct val="80000"/>
              </a:lnSpc>
              <a:spcBef>
                <a:spcPts val="0"/>
              </a:spcBef>
              <a:spcAft>
                <a:spcPts val="0"/>
              </a:spcAft>
              <a:buClr>
                <a:schemeClr val="accent1"/>
              </a:buClr>
              <a:buSzPts val="30300"/>
              <a:buFont typeface="Arial"/>
              <a:buNone/>
              <a:defRPr sz="30300" b="0" i="0" u="none" strike="noStrike" cap="none">
                <a:solidFill>
                  <a:schemeClr val="accent1"/>
                </a:solidFill>
                <a:latin typeface="Arial"/>
                <a:ea typeface="Arial"/>
                <a:cs typeface="Arial"/>
                <a:sym typeface="Arial"/>
              </a:defRPr>
            </a:lvl7pPr>
            <a:lvl8pPr marR="0" lvl="7" algn="l" rtl="0">
              <a:lnSpc>
                <a:spcPct val="80000"/>
              </a:lnSpc>
              <a:spcBef>
                <a:spcPts val="0"/>
              </a:spcBef>
              <a:spcAft>
                <a:spcPts val="0"/>
              </a:spcAft>
              <a:buClr>
                <a:schemeClr val="accent1"/>
              </a:buClr>
              <a:buSzPts val="30300"/>
              <a:buFont typeface="Arial"/>
              <a:buNone/>
              <a:defRPr sz="30300" b="0" i="0" u="none" strike="noStrike" cap="none">
                <a:solidFill>
                  <a:schemeClr val="accent1"/>
                </a:solidFill>
                <a:latin typeface="Arial"/>
                <a:ea typeface="Arial"/>
                <a:cs typeface="Arial"/>
                <a:sym typeface="Arial"/>
              </a:defRPr>
            </a:lvl8pPr>
            <a:lvl9pPr marR="0" lvl="8" algn="l" rtl="0">
              <a:lnSpc>
                <a:spcPct val="80000"/>
              </a:lnSpc>
              <a:spcBef>
                <a:spcPts val="0"/>
              </a:spcBef>
              <a:spcAft>
                <a:spcPts val="0"/>
              </a:spcAft>
              <a:buClr>
                <a:schemeClr val="accent1"/>
              </a:buClr>
              <a:buSzPts val="30300"/>
              <a:buFont typeface="Arial"/>
              <a:buNone/>
              <a:defRPr sz="30300" b="0" i="0" u="none" strike="noStrike" cap="none">
                <a:solidFill>
                  <a:schemeClr val="accent1"/>
                </a:solidFill>
                <a:latin typeface="Arial"/>
                <a:ea typeface="Arial"/>
                <a:cs typeface="Arial"/>
                <a:sym typeface="Arial"/>
              </a:defRPr>
            </a:lvl9pPr>
          </a:lstStyle>
          <a:p>
            <a:endParaRPr/>
          </a:p>
        </p:txBody>
      </p:sp>
      <p:sp>
        <p:nvSpPr>
          <p:cNvPr id="8" name="Google Shape;8;p15"/>
          <p:cNvSpPr txBox="1">
            <a:spLocks noGrp="1"/>
          </p:cNvSpPr>
          <p:nvPr>
            <p:ph type="body" idx="1"/>
          </p:nvPr>
        </p:nvSpPr>
        <p:spPr>
          <a:xfrm>
            <a:off x="762000" y="5994400"/>
            <a:ext cx="22860000" cy="2540000"/>
          </a:xfrm>
          <a:prstGeom prst="rect">
            <a:avLst/>
          </a:prstGeom>
          <a:noFill/>
          <a:ln>
            <a:noFill/>
          </a:ln>
        </p:spPr>
        <p:txBody>
          <a:bodyPr spcFirstLastPara="1" wrap="square" lIns="50800" tIns="50800" rIns="50800" bIns="50800" anchor="b" anchorCtr="0">
            <a:normAutofit/>
          </a:bodyPr>
          <a:lstStyle>
            <a:lvl1pPr marL="457200" marR="0" lvl="0" indent="-22860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1pPr>
            <a:lvl2pPr marL="914400" marR="0" lvl="1" indent="-22860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2pPr>
            <a:lvl3pPr marL="1371600" marR="0" lvl="2" indent="-22860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3pPr>
            <a:lvl4pPr marL="1828800" marR="0" lvl="3" indent="-22860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4pPr>
            <a:lvl5pPr marL="2286000" marR="0" lvl="4" indent="-228600" algn="l" rtl="0">
              <a:lnSpc>
                <a:spcPct val="80000"/>
              </a:lnSpc>
              <a:spcBef>
                <a:spcPts val="3200"/>
              </a:spcBef>
              <a:spcAft>
                <a:spcPts val="0"/>
              </a:spcAft>
              <a:buClr>
                <a:srgbClr val="A6AAA9"/>
              </a:buClr>
              <a:buSzPts val="7700"/>
              <a:buFont typeface="Arial"/>
              <a:buNone/>
              <a:defRPr sz="7700" b="0" i="0" u="none" strike="noStrike" cap="none">
                <a:solidFill>
                  <a:srgbClr val="A6AAA9"/>
                </a:solidFill>
                <a:latin typeface="Arial"/>
                <a:ea typeface="Arial"/>
                <a:cs typeface="Arial"/>
                <a:sym typeface="Arial"/>
              </a:defRPr>
            </a:lvl5pPr>
            <a:lvl6pPr marL="2743200" marR="0" lvl="5" indent="-74199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6pPr>
            <a:lvl7pPr marL="3200400" marR="0" lvl="6" indent="-74199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7pPr>
            <a:lvl8pPr marL="3657600" marR="0" lvl="7" indent="-74199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8pPr>
            <a:lvl9pPr marL="4114800" marR="0" lvl="8" indent="-741997" algn="l" rtl="0">
              <a:lnSpc>
                <a:spcPct val="80000"/>
              </a:lnSpc>
              <a:spcBef>
                <a:spcPts val="3200"/>
              </a:spcBef>
              <a:spcAft>
                <a:spcPts val="0"/>
              </a:spcAft>
              <a:buClr>
                <a:srgbClr val="A6AAA9"/>
              </a:buClr>
              <a:buSzPts val="8085"/>
              <a:buFont typeface="Arial"/>
              <a:buChar char="‣"/>
              <a:defRPr sz="7700" b="0" i="0" u="none" strike="noStrike" cap="none">
                <a:solidFill>
                  <a:srgbClr val="A6AAA9"/>
                </a:solidFill>
                <a:latin typeface="Arial"/>
                <a:ea typeface="Arial"/>
                <a:cs typeface="Arial"/>
                <a:sym typeface="Arial"/>
              </a:defRPr>
            </a:lvl9pPr>
          </a:lstStyle>
          <a:p>
            <a:endParaRPr/>
          </a:p>
        </p:txBody>
      </p:sp>
      <p:sp>
        <p:nvSpPr>
          <p:cNvPr id="9" name="Google Shape;9;p15"/>
          <p:cNvSpPr txBox="1">
            <a:spLocks noGrp="1"/>
          </p:cNvSpPr>
          <p:nvPr>
            <p:ph type="sldNum" idx="12"/>
          </p:nvPr>
        </p:nvSpPr>
        <p:spPr>
          <a:xfrm>
            <a:off x="23063200" y="609600"/>
            <a:ext cx="553195" cy="635000"/>
          </a:xfrm>
          <a:prstGeom prst="rect">
            <a:avLst/>
          </a:prstGeom>
          <a:noFill/>
          <a:ln>
            <a:noFill/>
          </a:ln>
        </p:spPr>
        <p:txBody>
          <a:bodyPr spcFirstLastPara="1" wrap="square" lIns="50800" tIns="50800" rIns="50800" bIns="50800" anchor="t" anchorCtr="0">
            <a:spAutoFit/>
          </a:bodyPr>
          <a:lstStyle>
            <a:lvl1pPr marL="0" marR="0" lvl="0" indent="0" algn="r" rtl="0">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1pPr>
            <a:lvl2pPr marL="0" marR="0" lvl="1" indent="0" algn="r" rtl="0">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2pPr>
            <a:lvl3pPr marL="0" marR="0" lvl="2" indent="0" algn="r" rtl="0">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3pPr>
            <a:lvl4pPr marL="0" marR="0" lvl="3" indent="0" algn="r" rtl="0">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4pPr>
            <a:lvl5pPr marL="0" marR="0" lvl="4" indent="0" algn="r" rtl="0">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5pPr>
            <a:lvl6pPr marL="0" marR="0" lvl="5" indent="0" algn="r" rtl="0">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6pPr>
            <a:lvl7pPr marL="0" marR="0" lvl="6" indent="0" algn="r" rtl="0">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7pPr>
            <a:lvl8pPr marL="0" marR="0" lvl="7" indent="0" algn="r" rtl="0">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8pPr>
            <a:lvl9pPr marL="0" marR="0" lvl="8" indent="0" algn="r" rtl="0">
              <a:lnSpc>
                <a:spcPct val="80000"/>
              </a:lnSpc>
              <a:spcBef>
                <a:spcPts val="0"/>
              </a:spcBef>
              <a:spcAft>
                <a:spcPts val="0"/>
              </a:spcAft>
              <a:buClr>
                <a:srgbClr val="838787"/>
              </a:buClr>
              <a:buSzPts val="3600"/>
              <a:buFont typeface="Arial"/>
              <a:buNone/>
              <a:defRPr sz="3600" b="0" i="0" u="none" strike="noStrike" cap="none">
                <a:solidFill>
                  <a:srgbClr val="83878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sdecou.qc.ca/saintegenevieve/proces-verbau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csdecou.qc.ca/saintegenevieve/cosneil-detablisse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idx="4294967295"/>
          </p:nvPr>
        </p:nvSpPr>
        <p:spPr>
          <a:xfrm>
            <a:off x="762000" y="9042400"/>
            <a:ext cx="22860000" cy="3810000"/>
          </a:xfrm>
          <a:prstGeom prst="rect">
            <a:avLst/>
          </a:prstGeom>
          <a:noFill/>
          <a:ln>
            <a:noFill/>
          </a:ln>
        </p:spPr>
        <p:txBody>
          <a:bodyPr spcFirstLastPara="1" wrap="square" lIns="50800" tIns="50800" rIns="50800" bIns="50800" anchor="t" anchorCtr="0">
            <a:normAutofit fontScale="90000"/>
          </a:bodyPr>
          <a:lstStyle/>
          <a:p>
            <a:pPr marL="0" marR="0" lvl="0" indent="0" algn="l" rtl="0">
              <a:lnSpc>
                <a:spcPct val="100000"/>
              </a:lnSpc>
              <a:spcBef>
                <a:spcPts val="0"/>
              </a:spcBef>
              <a:spcAft>
                <a:spcPts val="0"/>
              </a:spcAft>
              <a:buClr>
                <a:schemeClr val="accent1"/>
              </a:buClr>
              <a:buSzPct val="100000"/>
              <a:buFont typeface="Arial"/>
              <a:buNone/>
            </a:pPr>
            <a:r>
              <a:rPr lang="fr-CA" sz="13000" b="1" i="0" u="none" strike="noStrike" cap="none">
                <a:solidFill>
                  <a:schemeClr val="accent1"/>
                </a:solidFill>
              </a:rPr>
              <a:t>BILAN DES ACTIVITÉS ET RÉALISATIONS DE L’ANNÉE</a:t>
            </a:r>
            <a:endParaRPr sz="30300" b="1" i="0" u="none" strike="noStrike" cap="none">
              <a:solidFill>
                <a:schemeClr val="accent1"/>
              </a:solidFill>
            </a:endParaRPr>
          </a:p>
        </p:txBody>
      </p:sp>
      <p:sp>
        <p:nvSpPr>
          <p:cNvPr id="91" name="Google Shape;91;p1"/>
          <p:cNvSpPr txBox="1">
            <a:spLocks noGrp="1"/>
          </p:cNvSpPr>
          <p:nvPr>
            <p:ph type="subTitle" idx="4294967295"/>
          </p:nvPr>
        </p:nvSpPr>
        <p:spPr>
          <a:xfrm>
            <a:off x="762007" y="5076575"/>
            <a:ext cx="22860000" cy="2540100"/>
          </a:xfrm>
          <a:prstGeom prst="rect">
            <a:avLst/>
          </a:prstGeom>
          <a:noFill/>
          <a:ln>
            <a:noFill/>
          </a:ln>
        </p:spPr>
        <p:txBody>
          <a:bodyPr spcFirstLastPara="1" wrap="square" lIns="50800" tIns="50800" rIns="50800" bIns="50800" anchor="b" anchorCtr="0">
            <a:normAutofit/>
          </a:bodyPr>
          <a:lstStyle/>
          <a:p>
            <a:pPr marL="0" marR="0" lvl="0" indent="0" algn="l" rtl="0">
              <a:lnSpc>
                <a:spcPct val="80000"/>
              </a:lnSpc>
              <a:spcBef>
                <a:spcPts val="0"/>
              </a:spcBef>
              <a:spcAft>
                <a:spcPts val="0"/>
              </a:spcAft>
              <a:buClr>
                <a:srgbClr val="A6AAA9"/>
              </a:buClr>
              <a:buSzPts val="7700"/>
              <a:buFont typeface="Arial"/>
              <a:buNone/>
            </a:pPr>
            <a:r>
              <a:rPr lang="fr-CA" sz="7700" b="0" i="0" u="none" strike="noStrike" cap="none" dirty="0">
                <a:solidFill>
                  <a:srgbClr val="A6AAA9"/>
                </a:solidFill>
                <a:latin typeface="Arial"/>
                <a:ea typeface="Arial"/>
                <a:cs typeface="Arial"/>
                <a:sym typeface="Arial"/>
              </a:rPr>
              <a:t>CONSEIL D’ÉTABLISSEMENT</a:t>
            </a:r>
            <a:br>
              <a:rPr lang="fr-CA" sz="7700" b="0" i="0" u="none" strike="noStrike" cap="none" dirty="0">
                <a:solidFill>
                  <a:srgbClr val="A6AAA9"/>
                </a:solidFill>
                <a:latin typeface="Arial"/>
                <a:ea typeface="Arial"/>
                <a:cs typeface="Arial"/>
                <a:sym typeface="Arial"/>
              </a:rPr>
            </a:br>
            <a:r>
              <a:rPr lang="fr-CA" sz="7700" b="0" i="0" u="none" strike="noStrike" cap="none" dirty="0">
                <a:solidFill>
                  <a:srgbClr val="A6AAA9"/>
                </a:solidFill>
                <a:latin typeface="Arial"/>
                <a:ea typeface="Arial"/>
                <a:cs typeface="Arial"/>
                <a:sym typeface="Arial"/>
              </a:rPr>
              <a:t>ÉCOLE SAINTE-GENEVIÈVE / 2021-2022</a:t>
            </a:r>
            <a:endParaRPr sz="7700" b="0" i="0" u="none" strike="noStrike" cap="none" dirty="0">
              <a:solidFill>
                <a:srgbClr val="A6AAA9"/>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0"/>
          <p:cNvSpPr txBox="1">
            <a:spLocks noGrp="1"/>
          </p:cNvSpPr>
          <p:nvPr>
            <p:ph type="body" idx="1"/>
          </p:nvPr>
        </p:nvSpPr>
        <p:spPr>
          <a:xfrm>
            <a:off x="762000" y="713116"/>
            <a:ext cx="20955000" cy="556885"/>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132"/>
              <a:buFont typeface="Arial"/>
              <a:buNone/>
            </a:pPr>
            <a:r>
              <a:rPr lang="fr-CA" sz="3132" b="0" i="0" u="none" strike="noStrike" cap="none" dirty="0">
                <a:solidFill>
                  <a:srgbClr val="838787"/>
                </a:solidFill>
                <a:latin typeface="Arial"/>
                <a:ea typeface="Arial"/>
                <a:cs typeface="Arial"/>
                <a:sym typeface="Arial"/>
              </a:rPr>
              <a:t>CONSEIL D’ÉTABLISSEMENT ÉCOLE SAINTE-GENEVIÈVE – 2021-2022</a:t>
            </a:r>
            <a:endParaRPr sz="3132" b="0" i="0" u="none" strike="noStrike" cap="none" dirty="0">
              <a:solidFill>
                <a:srgbClr val="838787"/>
              </a:solidFill>
              <a:latin typeface="Arial"/>
              <a:ea typeface="Arial"/>
              <a:cs typeface="Arial"/>
              <a:sym typeface="Arial"/>
            </a:endParaRPr>
          </a:p>
        </p:txBody>
      </p:sp>
      <p:sp>
        <p:nvSpPr>
          <p:cNvPr id="157" name="Google Shape;157;p10"/>
          <p:cNvSpPr txBox="1">
            <a:spLocks noGrp="1"/>
          </p:cNvSpPr>
          <p:nvPr>
            <p:ph type="title"/>
          </p:nvPr>
        </p:nvSpPr>
        <p:spPr>
          <a:xfrm>
            <a:off x="774700" y="2159000"/>
            <a:ext cx="22860000" cy="10160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7200"/>
              <a:buFont typeface="Arial"/>
              <a:buNone/>
            </a:pPr>
            <a:r>
              <a:rPr lang="fr-CA" sz="7200" dirty="0"/>
              <a:t>PROJET ÉDUCATIF – ÉTAT DE SITUATION</a:t>
            </a:r>
            <a:endParaRPr dirty="0"/>
          </a:p>
        </p:txBody>
      </p:sp>
      <p:sp>
        <p:nvSpPr>
          <p:cNvPr id="158" name="Google Shape;158;p10"/>
          <p:cNvSpPr txBox="1">
            <a:spLocks noGrp="1"/>
          </p:cNvSpPr>
          <p:nvPr>
            <p:ph type="body" idx="2"/>
          </p:nvPr>
        </p:nvSpPr>
        <p:spPr>
          <a:xfrm>
            <a:off x="774700" y="3886200"/>
            <a:ext cx="22860000" cy="9067800"/>
          </a:xfrm>
          <a:prstGeom prst="rect">
            <a:avLst/>
          </a:prstGeom>
          <a:noFill/>
          <a:ln>
            <a:noFill/>
          </a:ln>
        </p:spPr>
        <p:txBody>
          <a:bodyPr spcFirstLastPara="1" wrap="square" lIns="50800" tIns="50800" rIns="50800" bIns="50800" anchor="t" anchorCtr="0">
            <a:normAutofit/>
          </a:bodyPr>
          <a:lstStyle/>
          <a:p>
            <a:pPr marL="0" lvl="0" indent="0" algn="l" rtl="0">
              <a:lnSpc>
                <a:spcPct val="115000"/>
              </a:lnSpc>
              <a:spcBef>
                <a:spcPts val="0"/>
              </a:spcBef>
              <a:spcAft>
                <a:spcPts val="0"/>
              </a:spcAft>
              <a:buNone/>
            </a:pPr>
            <a:r>
              <a:rPr lang="fr-CA" sz="3400" b="1" dirty="0">
                <a:solidFill>
                  <a:schemeClr val="dk2"/>
                </a:solidFill>
              </a:rPr>
              <a:t>Consultations réalisées</a:t>
            </a:r>
            <a:r>
              <a:rPr lang="fr-CA" sz="3400" b="1" dirty="0"/>
              <a:t>:</a:t>
            </a:r>
            <a:endParaRPr sz="3400" b="1" dirty="0"/>
          </a:p>
          <a:p>
            <a:pPr marL="457200" lvl="0" indent="0" algn="l" rtl="0">
              <a:lnSpc>
                <a:spcPct val="115000"/>
              </a:lnSpc>
              <a:spcBef>
                <a:spcPts val="3100"/>
              </a:spcBef>
              <a:spcAft>
                <a:spcPts val="0"/>
              </a:spcAft>
              <a:buNone/>
            </a:pPr>
            <a:r>
              <a:rPr lang="fr-CA" sz="3400" dirty="0"/>
              <a:t>Élèves – sondage prévu à la LIP fait en juin</a:t>
            </a:r>
            <a:endParaRPr sz="3400" dirty="0"/>
          </a:p>
          <a:p>
            <a:pPr marL="0" lvl="0" indent="0" algn="l" rtl="0">
              <a:lnSpc>
                <a:spcPct val="115000"/>
              </a:lnSpc>
              <a:spcBef>
                <a:spcPts val="3100"/>
              </a:spcBef>
              <a:spcAft>
                <a:spcPts val="0"/>
              </a:spcAft>
              <a:buNone/>
            </a:pPr>
            <a:r>
              <a:rPr lang="fr-CA" sz="3400" b="1" dirty="0"/>
              <a:t>La directrice, Madame Véronique Bouchard, présente à l'assemblée le bilan annuel du plan d’action de l’établissement.</a:t>
            </a:r>
          </a:p>
          <a:p>
            <a:pPr marL="0" lvl="0" indent="0" algn="l" rtl="0">
              <a:lnSpc>
                <a:spcPct val="115000"/>
              </a:lnSpc>
              <a:spcBef>
                <a:spcPts val="3100"/>
              </a:spcBef>
              <a:spcAft>
                <a:spcPts val="0"/>
              </a:spcAft>
              <a:buNone/>
            </a:pPr>
            <a:endParaRPr lang="fr-CA" sz="3400" b="1" dirty="0"/>
          </a:p>
          <a:p>
            <a:pPr marL="0" lvl="0" indent="0" algn="l" rtl="0">
              <a:lnSpc>
                <a:spcPct val="115000"/>
              </a:lnSpc>
              <a:spcBef>
                <a:spcPts val="3100"/>
              </a:spcBef>
              <a:spcAft>
                <a:spcPts val="0"/>
              </a:spcAft>
              <a:buNone/>
            </a:pPr>
            <a:r>
              <a:rPr lang="fr-CA" sz="3400" b="1" dirty="0"/>
              <a:t>Initiation du nouveau projet éducatif en 22-23</a:t>
            </a:r>
            <a:endParaRPr sz="3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1"/>
          <p:cNvSpPr txBox="1">
            <a:spLocks noGrp="1"/>
          </p:cNvSpPr>
          <p:nvPr>
            <p:ph type="body" idx="1"/>
          </p:nvPr>
        </p:nvSpPr>
        <p:spPr>
          <a:xfrm>
            <a:off x="762000" y="713116"/>
            <a:ext cx="20955000" cy="556885"/>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132"/>
              <a:buFont typeface="Arial"/>
              <a:buNone/>
            </a:pPr>
            <a:r>
              <a:rPr lang="fr-CA" sz="3132" dirty="0"/>
              <a:t>CONSEIL D’ÉTABLISSEMENT ÉCOLE SAINTE-GENEVIÈVE – 2021-2022</a:t>
            </a:r>
            <a:endParaRPr dirty="0"/>
          </a:p>
        </p:txBody>
      </p:sp>
      <p:sp>
        <p:nvSpPr>
          <p:cNvPr id="164" name="Google Shape;164;p11"/>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7200"/>
              <a:buFont typeface="Arial"/>
              <a:buNone/>
            </a:pPr>
            <a:r>
              <a:rPr lang="fr-CA" sz="7200" b="0" i="0" u="none" strike="noStrike" cap="none">
                <a:solidFill>
                  <a:schemeClr val="accent1"/>
                </a:solidFill>
                <a:latin typeface="Arial"/>
                <a:ea typeface="Arial"/>
                <a:cs typeface="Arial"/>
                <a:sym typeface="Arial"/>
              </a:rPr>
              <a:t>AUTRES PROJETS DISCUTÉS</a:t>
            </a:r>
            <a:endParaRPr sz="7200" b="0" i="0" u="none" strike="noStrike" cap="none">
              <a:solidFill>
                <a:schemeClr val="accent1"/>
              </a:solidFill>
              <a:latin typeface="Arial"/>
              <a:ea typeface="Arial"/>
              <a:cs typeface="Arial"/>
              <a:sym typeface="Arial"/>
            </a:endParaRPr>
          </a:p>
        </p:txBody>
      </p:sp>
      <p:sp>
        <p:nvSpPr>
          <p:cNvPr id="165" name="Google Shape;165;p11"/>
          <p:cNvSpPr txBox="1">
            <a:spLocks noGrp="1"/>
          </p:cNvSpPr>
          <p:nvPr>
            <p:ph type="body" idx="2"/>
          </p:nvPr>
        </p:nvSpPr>
        <p:spPr>
          <a:xfrm>
            <a:off x="762000" y="3886200"/>
            <a:ext cx="22860000" cy="8585200"/>
          </a:xfrm>
          <a:prstGeom prst="rect">
            <a:avLst/>
          </a:prstGeom>
          <a:noFill/>
          <a:ln>
            <a:noFill/>
          </a:ln>
        </p:spPr>
        <p:txBody>
          <a:bodyPr spcFirstLastPara="1" wrap="square" lIns="50800" tIns="50800" rIns="50800" bIns="50800" anchor="t" anchorCtr="0">
            <a:noAutofit/>
          </a:bodyPr>
          <a:lstStyle/>
          <a:p>
            <a:pPr marL="457200" lvl="0" indent="-444500" algn="l" rtl="0">
              <a:lnSpc>
                <a:spcPct val="115000"/>
              </a:lnSpc>
              <a:spcBef>
                <a:spcPts val="0"/>
              </a:spcBef>
              <a:spcAft>
                <a:spcPts val="0"/>
              </a:spcAft>
              <a:buSzPts val="3400"/>
              <a:buChar char="●"/>
            </a:pPr>
            <a:r>
              <a:rPr lang="fr-CA" sz="3400" b="1" dirty="0"/>
              <a:t>Débarcadère rue Cherbourg</a:t>
            </a:r>
            <a:r>
              <a:rPr lang="fr-CA" sz="3400" dirty="0"/>
              <a:t> – signalisation installée</a:t>
            </a:r>
            <a:endParaRPr sz="3400" dirty="0"/>
          </a:p>
          <a:p>
            <a:pPr marL="457200" lvl="0" indent="-444500" algn="l" rtl="0">
              <a:lnSpc>
                <a:spcPct val="115000"/>
              </a:lnSpc>
              <a:spcBef>
                <a:spcPts val="0"/>
              </a:spcBef>
              <a:spcAft>
                <a:spcPts val="0"/>
              </a:spcAft>
              <a:buSzPts val="3400"/>
              <a:buChar char="●"/>
            </a:pPr>
            <a:r>
              <a:rPr lang="fr-CA" sz="3400" b="1" dirty="0"/>
              <a:t>Sécurité routière</a:t>
            </a:r>
            <a:r>
              <a:rPr lang="fr-CA" sz="3400" dirty="0"/>
              <a:t> – obtention d’une subvention de 3000$ afin de promouvoir une initiative sur la sécurité routière (bracelet et activité casque remis en juin 2021). </a:t>
            </a:r>
            <a:endParaRPr sz="3400" dirty="0"/>
          </a:p>
          <a:p>
            <a:pPr marL="457200" lvl="0" indent="-444500" algn="l" rtl="0">
              <a:lnSpc>
                <a:spcPct val="115000"/>
              </a:lnSpc>
              <a:spcBef>
                <a:spcPts val="0"/>
              </a:spcBef>
              <a:spcAft>
                <a:spcPts val="0"/>
              </a:spcAft>
              <a:buSzPts val="3400"/>
              <a:buChar char="●"/>
            </a:pPr>
            <a:r>
              <a:rPr lang="fr-CA" sz="3400" b="1" dirty="0"/>
              <a:t>Comité cour d’école</a:t>
            </a:r>
            <a:r>
              <a:rPr lang="fr-CA" sz="3400" dirty="0"/>
              <a:t> - rencontres avec les nouveaux intervenants , recherche et obtention de financement auprès de des Caisses Desjardins. Mise en place d’une nouvelle section de jeux dans la cour d’école. </a:t>
            </a:r>
          </a:p>
          <a:p>
            <a:pPr marL="457200" lvl="0" indent="-444500" algn="l" rtl="0">
              <a:lnSpc>
                <a:spcPct val="115000"/>
              </a:lnSpc>
              <a:spcBef>
                <a:spcPts val="0"/>
              </a:spcBef>
              <a:spcAft>
                <a:spcPts val="0"/>
              </a:spcAft>
              <a:buSzPts val="3400"/>
              <a:buChar char="●"/>
            </a:pPr>
            <a:r>
              <a:rPr lang="fr-CA" sz="3400" b="1" dirty="0"/>
              <a:t>Sécurité dans la cour d’école</a:t>
            </a:r>
            <a:r>
              <a:rPr lang="fr-CA" sz="3400" dirty="0"/>
              <a:t> – Clôture pour les maternelles installés pour les maternelles.</a:t>
            </a:r>
            <a:endParaRPr sz="3400" dirty="0"/>
          </a:p>
          <a:p>
            <a:pPr marL="457200" lvl="0" indent="-444500" algn="l" rtl="0">
              <a:lnSpc>
                <a:spcPct val="115000"/>
              </a:lnSpc>
              <a:spcBef>
                <a:spcPts val="0"/>
              </a:spcBef>
              <a:spcAft>
                <a:spcPts val="0"/>
              </a:spcAft>
              <a:buSzPts val="3400"/>
              <a:buChar char="●"/>
            </a:pPr>
            <a:r>
              <a:rPr lang="fr-CA" sz="3400" b="1" dirty="0"/>
              <a:t>Arbres dans la pente de glisse</a:t>
            </a:r>
            <a:r>
              <a:rPr lang="fr-CA" sz="3400" dirty="0"/>
              <a:t> – démarche auprès de la VQ pour faire déplacer les arbres.</a:t>
            </a:r>
            <a:endParaRPr sz="3400" dirty="0"/>
          </a:p>
          <a:p>
            <a:pPr marL="457200" lvl="0" indent="-444500" algn="l" rtl="0">
              <a:lnSpc>
                <a:spcPct val="115000"/>
              </a:lnSpc>
              <a:spcBef>
                <a:spcPts val="0"/>
              </a:spcBef>
              <a:spcAft>
                <a:spcPts val="0"/>
              </a:spcAft>
              <a:buSzPts val="3400"/>
              <a:buChar char="●"/>
            </a:pPr>
            <a:r>
              <a:rPr lang="fr-CA" sz="3400" b="1" dirty="0"/>
              <a:t>Locaux sous-sol</a:t>
            </a:r>
            <a:r>
              <a:rPr lang="fr-CA" sz="3400" dirty="0"/>
              <a:t> – Certains locaux ont été rénovés pour faire place a différentes ressources de l’école.</a:t>
            </a:r>
          </a:p>
          <a:p>
            <a:pPr marL="457200" lvl="0" indent="-444500" algn="l" rtl="0">
              <a:lnSpc>
                <a:spcPct val="115000"/>
              </a:lnSpc>
              <a:spcBef>
                <a:spcPts val="0"/>
              </a:spcBef>
              <a:spcAft>
                <a:spcPts val="0"/>
              </a:spcAft>
              <a:buSzPts val="3400"/>
              <a:buChar char="●"/>
            </a:pPr>
            <a:r>
              <a:rPr lang="fr-CA" sz="3400" b="1" dirty="0"/>
              <a:t>Plomb dans l’eau et la ventilation de l’école</a:t>
            </a:r>
            <a:r>
              <a:rPr lang="fr-CA" sz="3400" dirty="0"/>
              <a:t> – La direction a présenté les procédures qui ont été appliquées.</a:t>
            </a:r>
            <a:endParaRPr sz="3400" dirty="0"/>
          </a:p>
          <a:p>
            <a:pPr marL="457200" lvl="0" indent="-444500" algn="l" rtl="0">
              <a:lnSpc>
                <a:spcPct val="115000"/>
              </a:lnSpc>
              <a:spcBef>
                <a:spcPts val="0"/>
              </a:spcBef>
              <a:spcAft>
                <a:spcPts val="0"/>
              </a:spcAft>
              <a:buSzPts val="3400"/>
              <a:buChar char="●"/>
            </a:pPr>
            <a:r>
              <a:rPr lang="fr-CA" sz="3400" b="1" dirty="0"/>
              <a:t>Explosion de la participation parentales </a:t>
            </a:r>
            <a:r>
              <a:rPr lang="fr-CA" sz="3400" dirty="0"/>
              <a:t>: Un gros merci à la direction et aux représentants de l’OPP pour leurs efforts actifs!</a:t>
            </a:r>
            <a:endParaRPr sz="3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2"/>
          <p:cNvSpPr txBox="1">
            <a:spLocks noGrp="1"/>
          </p:cNvSpPr>
          <p:nvPr>
            <p:ph type="body" idx="1"/>
          </p:nvPr>
        </p:nvSpPr>
        <p:spPr>
          <a:xfrm>
            <a:off x="762000" y="713116"/>
            <a:ext cx="20955000" cy="556885"/>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132"/>
              <a:buFont typeface="Arial"/>
              <a:buNone/>
            </a:pPr>
            <a:r>
              <a:rPr lang="fr-CA" sz="3132" b="0" i="0" u="none" strike="noStrike" cap="none" dirty="0">
                <a:solidFill>
                  <a:srgbClr val="838787"/>
                </a:solidFill>
                <a:latin typeface="Arial"/>
                <a:ea typeface="Arial"/>
                <a:cs typeface="Arial"/>
                <a:sym typeface="Arial"/>
              </a:rPr>
              <a:t>CONSEIL D’ÉTABLISSEMENT ÉCOLE SAINTE-GENEVIÈVE – 2021-2022</a:t>
            </a:r>
            <a:endParaRPr sz="3132" b="0" i="0" u="none" strike="noStrike" cap="none" dirty="0">
              <a:solidFill>
                <a:srgbClr val="838787"/>
              </a:solidFill>
              <a:latin typeface="Arial"/>
              <a:ea typeface="Arial"/>
              <a:cs typeface="Arial"/>
              <a:sym typeface="Arial"/>
            </a:endParaRPr>
          </a:p>
        </p:txBody>
      </p:sp>
      <p:sp>
        <p:nvSpPr>
          <p:cNvPr id="171" name="Google Shape;171;p12"/>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7200"/>
              <a:buFont typeface="Arial"/>
              <a:buNone/>
            </a:pPr>
            <a:r>
              <a:rPr lang="fr-CA" sz="7200" dirty="0"/>
              <a:t>ACTIVITÉS APPROUVÉS PAR LE CÉ</a:t>
            </a:r>
            <a:endParaRPr sz="7200" b="0" i="0" u="none" strike="noStrike" cap="none" dirty="0">
              <a:solidFill>
                <a:schemeClr val="accent1"/>
              </a:solidFill>
              <a:latin typeface="Arial"/>
              <a:ea typeface="Arial"/>
              <a:cs typeface="Arial"/>
              <a:sym typeface="Arial"/>
            </a:endParaRPr>
          </a:p>
        </p:txBody>
      </p:sp>
      <p:sp>
        <p:nvSpPr>
          <p:cNvPr id="172" name="Google Shape;172;p12"/>
          <p:cNvSpPr txBox="1">
            <a:spLocks noGrp="1"/>
          </p:cNvSpPr>
          <p:nvPr>
            <p:ph type="body" idx="2"/>
          </p:nvPr>
        </p:nvSpPr>
        <p:spPr>
          <a:xfrm>
            <a:off x="762000" y="3886200"/>
            <a:ext cx="22860000" cy="8585100"/>
          </a:xfrm>
          <a:prstGeom prst="rect">
            <a:avLst/>
          </a:prstGeom>
          <a:noFill/>
          <a:ln>
            <a:noFill/>
          </a:ln>
        </p:spPr>
        <p:txBody>
          <a:bodyPr spcFirstLastPara="1" wrap="square" lIns="50800" tIns="50800" rIns="50800" bIns="50800" anchor="t" anchorCtr="0">
            <a:normAutofit/>
          </a:bodyPr>
          <a:lstStyle/>
          <a:p>
            <a:pPr marL="635000" lvl="0" indent="-530860" algn="l" rtl="0">
              <a:lnSpc>
                <a:spcPct val="100000"/>
              </a:lnSpc>
              <a:spcBef>
                <a:spcPts val="0"/>
              </a:spcBef>
              <a:spcAft>
                <a:spcPts val="0"/>
              </a:spcAft>
              <a:buClr>
                <a:schemeClr val="accent1"/>
              </a:buClr>
              <a:buSzPts val="3400"/>
              <a:buFont typeface="Avenir"/>
              <a:buChar char="▸"/>
            </a:pPr>
            <a:r>
              <a:rPr lang="fr-CA" sz="3400" dirty="0"/>
              <a:t>Voir liste exhaustive sur les différents </a:t>
            </a:r>
            <a:r>
              <a:rPr lang="fr-CA" sz="3400" dirty="0">
                <a:solidFill>
                  <a:schemeClr val="dk2"/>
                </a:solidFill>
              </a:rPr>
              <a:t>procès-verbaux des réunions disponible </a:t>
            </a:r>
            <a:r>
              <a:rPr lang="fr-CA" sz="3400" dirty="0"/>
              <a:t>a l’adresse suivante: </a:t>
            </a:r>
            <a:endParaRPr sz="3400" dirty="0"/>
          </a:p>
          <a:p>
            <a:pPr marL="1270000" lvl="1" indent="-530860" algn="l" rtl="0">
              <a:lnSpc>
                <a:spcPct val="100000"/>
              </a:lnSpc>
              <a:spcBef>
                <a:spcPts val="3900"/>
              </a:spcBef>
              <a:spcAft>
                <a:spcPts val="0"/>
              </a:spcAft>
              <a:buClr>
                <a:schemeClr val="accent4"/>
              </a:buClr>
              <a:buSzPts val="3400"/>
              <a:buFont typeface="Avenir"/>
              <a:buChar char="▸"/>
            </a:pPr>
            <a:r>
              <a:rPr lang="fr-CA" sz="3400" u="sng" dirty="0">
                <a:solidFill>
                  <a:schemeClr val="accent4"/>
                </a:solidFill>
                <a:hlinkClick r:id="rId3">
                  <a:extLst>
                    <a:ext uri="{A12FA001-AC4F-418D-AE19-62706E023703}">
                      <ahyp:hlinkClr xmlns:ahyp="http://schemas.microsoft.com/office/drawing/2018/hyperlinkcolor" val="tx"/>
                    </a:ext>
                  </a:extLst>
                </a:hlinkClick>
              </a:rPr>
              <a:t>http://www.csdecou.qc.ca/saintegenevieve/proces-verbaux/</a:t>
            </a:r>
            <a:endParaRPr sz="3400" dirty="0">
              <a:solidFill>
                <a:schemeClr val="accent4"/>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3"/>
          <p:cNvSpPr txBox="1">
            <a:spLocks noGrp="1"/>
          </p:cNvSpPr>
          <p:nvPr>
            <p:ph type="body" idx="1"/>
          </p:nvPr>
        </p:nvSpPr>
        <p:spPr>
          <a:xfrm>
            <a:off x="762000" y="269918"/>
            <a:ext cx="20955000" cy="1000082"/>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348"/>
              <a:buFont typeface="Arial"/>
              <a:buNone/>
            </a:pPr>
            <a:r>
              <a:rPr lang="fr-CA" sz="3348" b="0" i="0" u="none" strike="noStrike" cap="none" dirty="0">
                <a:solidFill>
                  <a:srgbClr val="838787"/>
                </a:solidFill>
                <a:latin typeface="Arial"/>
                <a:ea typeface="Arial"/>
                <a:cs typeface="Arial"/>
                <a:sym typeface="Arial"/>
              </a:rPr>
              <a:t>CONSEIL D’ÉTABLISSEMENT ÉCOLE SAINTE-GENEVIÈVE - 2021-2022</a:t>
            </a:r>
            <a:endParaRPr sz="3348" b="0" i="0" u="none" strike="noStrike" cap="none" dirty="0">
              <a:solidFill>
                <a:srgbClr val="838787"/>
              </a:solidFill>
              <a:latin typeface="Arial"/>
              <a:ea typeface="Arial"/>
              <a:cs typeface="Arial"/>
              <a:sym typeface="Arial"/>
            </a:endParaRPr>
          </a:p>
        </p:txBody>
      </p:sp>
      <p:sp>
        <p:nvSpPr>
          <p:cNvPr id="178" name="Google Shape;178;p13"/>
          <p:cNvSpPr txBox="1">
            <a:spLocks noGrp="1"/>
          </p:cNvSpPr>
          <p:nvPr>
            <p:ph type="body" idx="2"/>
          </p:nvPr>
        </p:nvSpPr>
        <p:spPr>
          <a:xfrm>
            <a:off x="762000" y="4249271"/>
            <a:ext cx="22860000" cy="8196779"/>
          </a:xfrm>
          <a:prstGeom prst="rect">
            <a:avLst/>
          </a:prstGeom>
          <a:noFill/>
          <a:ln>
            <a:noFill/>
          </a:ln>
        </p:spPr>
        <p:txBody>
          <a:bodyPr spcFirstLastPara="1" wrap="square" lIns="50800" tIns="50800" rIns="50800" bIns="50800" anchor="t" anchorCtr="0">
            <a:normAutofit fontScale="47500" lnSpcReduction="20000"/>
          </a:bodyPr>
          <a:lstStyle/>
          <a:p>
            <a:pPr marL="0" lvl="0" indent="0" algn="l" rtl="0">
              <a:lnSpc>
                <a:spcPts val="2400"/>
              </a:lnSpc>
              <a:spcBef>
                <a:spcPts val="3900"/>
              </a:spcBef>
              <a:spcAft>
                <a:spcPts val="0"/>
              </a:spcAft>
              <a:buNone/>
            </a:pPr>
            <a:r>
              <a:rPr lang="fr-CA" sz="7400" u="sng" dirty="0"/>
              <a:t>Campagne de financement :</a:t>
            </a:r>
          </a:p>
          <a:p>
            <a:pPr marL="0" lvl="0" indent="0" algn="l" rtl="0">
              <a:lnSpc>
                <a:spcPts val="2400"/>
              </a:lnSpc>
              <a:spcBef>
                <a:spcPts val="3900"/>
              </a:spcBef>
              <a:spcAft>
                <a:spcPts val="0"/>
              </a:spcAft>
              <a:buNone/>
            </a:pPr>
            <a:r>
              <a:rPr lang="fr-CA" sz="7400" dirty="0"/>
              <a:t>Tirelire virtuelle de </a:t>
            </a:r>
            <a:r>
              <a:rPr lang="fr-CA" sz="7400" dirty="0" err="1"/>
              <a:t>Leucan</a:t>
            </a:r>
            <a:r>
              <a:rPr lang="fr-CA" sz="7400" dirty="0"/>
              <a:t> (Halloween) : 50$</a:t>
            </a:r>
          </a:p>
          <a:p>
            <a:pPr marL="0" lvl="0" indent="0" algn="l" rtl="0">
              <a:lnSpc>
                <a:spcPts val="2400"/>
              </a:lnSpc>
              <a:spcBef>
                <a:spcPts val="3900"/>
              </a:spcBef>
              <a:spcAft>
                <a:spcPts val="0"/>
              </a:spcAft>
              <a:buNone/>
            </a:pPr>
            <a:r>
              <a:rPr lang="fr-CA" sz="7400" dirty="0"/>
              <a:t>Adèle et Ève pour Opération Enfant Soleil : 656, 80$</a:t>
            </a:r>
          </a:p>
          <a:p>
            <a:pPr marL="0" lvl="0" indent="0" algn="l" rtl="0">
              <a:lnSpc>
                <a:spcPts val="2400"/>
              </a:lnSpc>
              <a:spcBef>
                <a:spcPts val="3900"/>
              </a:spcBef>
              <a:spcAft>
                <a:spcPts val="0"/>
              </a:spcAft>
              <a:buNone/>
            </a:pPr>
            <a:r>
              <a:rPr lang="fr-CA" sz="7400" dirty="0"/>
              <a:t>M. Robitaille (Fête des voisin) pour aider des familles à payer la facture des effets scolaires: 350$</a:t>
            </a:r>
          </a:p>
          <a:p>
            <a:pPr marL="0" lvl="0" indent="0" algn="l" rtl="0">
              <a:lnSpc>
                <a:spcPct val="120000"/>
              </a:lnSpc>
              <a:spcBef>
                <a:spcPts val="3900"/>
              </a:spcBef>
              <a:spcAft>
                <a:spcPts val="0"/>
              </a:spcAft>
              <a:buNone/>
            </a:pPr>
            <a:r>
              <a:rPr lang="fr-CA" sz="7400" dirty="0"/>
              <a:t>Activité « Porte ton </a:t>
            </a:r>
            <a:r>
              <a:rPr lang="fr-CA" sz="7400" dirty="0" err="1"/>
              <a:t>pyg</a:t>
            </a:r>
            <a:r>
              <a:rPr lang="fr-CA" sz="7400" dirty="0"/>
              <a:t> » pour Opération Enfant Soleil : 1058$</a:t>
            </a:r>
          </a:p>
          <a:p>
            <a:pPr marL="0" lvl="0" indent="0" algn="l" rtl="0">
              <a:lnSpc>
                <a:spcPct val="120000"/>
              </a:lnSpc>
              <a:spcBef>
                <a:spcPts val="3900"/>
              </a:spcBef>
              <a:spcAft>
                <a:spcPts val="0"/>
              </a:spcAft>
              <a:buNone/>
            </a:pPr>
            <a:r>
              <a:rPr lang="fr-CA" sz="7400" u="sng" dirty="0"/>
              <a:t>Partenariat :</a:t>
            </a:r>
          </a:p>
          <a:p>
            <a:pPr marL="0" lvl="0" indent="0" algn="l" rtl="0">
              <a:lnSpc>
                <a:spcPct val="120000"/>
              </a:lnSpc>
              <a:spcBef>
                <a:spcPts val="3900"/>
              </a:spcBef>
              <a:spcAft>
                <a:spcPts val="0"/>
              </a:spcAft>
              <a:buNone/>
            </a:pPr>
            <a:r>
              <a:rPr lang="fr-CA" sz="7400" dirty="0"/>
              <a:t>Fond d’aide au milieu -Caisse Desjardins de Sainte-Foy : 38 309, 67$ pour la piste d’hébertisme</a:t>
            </a:r>
          </a:p>
          <a:p>
            <a:pPr marL="0" lvl="0" indent="0" algn="l" rtl="0">
              <a:lnSpc>
                <a:spcPct val="120000"/>
              </a:lnSpc>
              <a:spcBef>
                <a:spcPts val="3900"/>
              </a:spcBef>
              <a:spcAft>
                <a:spcPts val="0"/>
              </a:spcAft>
              <a:buNone/>
            </a:pPr>
            <a:r>
              <a:rPr lang="fr-CA" sz="7400" dirty="0"/>
              <a:t>Sécurité routière : Subvention de 3000$ de la ville de Québec. Achat de casque de vélo pour les élèves de 4 e , 5 e et 6 e année + Conférence aux élèves par l’organisme Avec Toute ma Tête.</a:t>
            </a:r>
            <a:endParaRPr sz="7400" dirty="0"/>
          </a:p>
          <a:p>
            <a:pPr marL="0" lvl="0" indent="0" algn="l" rtl="0">
              <a:lnSpc>
                <a:spcPct val="100000"/>
              </a:lnSpc>
              <a:spcBef>
                <a:spcPts val="3900"/>
              </a:spcBef>
              <a:spcAft>
                <a:spcPts val="0"/>
              </a:spcAft>
              <a:buNone/>
            </a:pPr>
            <a:endParaRPr sz="3400" dirty="0"/>
          </a:p>
        </p:txBody>
      </p:sp>
      <p:sp>
        <p:nvSpPr>
          <p:cNvPr id="179" name="Google Shape;179;p13"/>
          <p:cNvSpPr txBox="1">
            <a:spLocks noGrp="1"/>
          </p:cNvSpPr>
          <p:nvPr>
            <p:ph type="title" idx="4294967295"/>
          </p:nvPr>
        </p:nvSpPr>
        <p:spPr>
          <a:xfrm>
            <a:off x="762000" y="2159000"/>
            <a:ext cx="22860000" cy="2439300"/>
          </a:xfrm>
          <a:prstGeom prst="rect">
            <a:avLst/>
          </a:prstGeom>
          <a:noFill/>
          <a:ln>
            <a:noFill/>
          </a:ln>
        </p:spPr>
        <p:txBody>
          <a:bodyPr spcFirstLastPara="1" wrap="square" lIns="50800" tIns="50800" rIns="50800" bIns="50800" anchor="t" anchorCtr="0">
            <a:normAutofit/>
          </a:bodyPr>
          <a:lstStyle/>
          <a:p>
            <a:pPr marL="0" lvl="0" indent="0" algn="l" rtl="0">
              <a:lnSpc>
                <a:spcPct val="100000"/>
              </a:lnSpc>
              <a:spcBef>
                <a:spcPts val="0"/>
              </a:spcBef>
              <a:spcAft>
                <a:spcPts val="0"/>
              </a:spcAft>
              <a:buClr>
                <a:schemeClr val="accent1"/>
              </a:buClr>
              <a:buSzPts val="7200"/>
              <a:buFont typeface="Arial"/>
              <a:buNone/>
            </a:pPr>
            <a:r>
              <a:rPr lang="fr-CA" sz="7200" dirty="0"/>
              <a:t>CAMPAGNES DE FINANCEMENT</a:t>
            </a:r>
            <a:br>
              <a:rPr lang="fr-CA" sz="7200" dirty="0"/>
            </a:br>
            <a:r>
              <a:rPr lang="fr-CA" sz="7200" dirty="0"/>
              <a:t>APPROUVÉES PAR LE CÉ</a:t>
            </a:r>
            <a:endParaRPr sz="7200" b="0" i="0" u="none" strike="noStrike" cap="none" dirty="0">
              <a:solidFill>
                <a:schemeClr val="accen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e9f8bf1046_0_0"/>
          <p:cNvSpPr txBox="1">
            <a:spLocks noGrp="1"/>
          </p:cNvSpPr>
          <p:nvPr>
            <p:ph type="body" idx="1"/>
          </p:nvPr>
        </p:nvSpPr>
        <p:spPr>
          <a:xfrm>
            <a:off x="762000" y="635000"/>
            <a:ext cx="20955000" cy="635100"/>
          </a:xfrm>
          <a:prstGeom prst="rect">
            <a:avLst/>
          </a:prstGeom>
        </p:spPr>
        <p:txBody>
          <a:bodyPr spcFirstLastPara="1" wrap="square" lIns="50800" tIns="50800" rIns="50800" bIns="50800" anchor="b" anchorCtr="0">
            <a:normAutofit/>
          </a:bodyPr>
          <a:lstStyle/>
          <a:p>
            <a:pPr marL="0" lvl="0" indent="0" algn="l" rtl="0">
              <a:spcBef>
                <a:spcPts val="0"/>
              </a:spcBef>
              <a:spcAft>
                <a:spcPts val="0"/>
              </a:spcAft>
              <a:buNone/>
            </a:pPr>
            <a:r>
              <a:rPr lang="fr-CA" sz="3132" dirty="0"/>
              <a:t>CONSEIL D’ÉTABLISSEMENT ÉCOLE SAINTE-GENEVIÈVE - 2021-2022</a:t>
            </a:r>
            <a:endParaRPr dirty="0"/>
          </a:p>
        </p:txBody>
      </p:sp>
      <p:sp>
        <p:nvSpPr>
          <p:cNvPr id="185" name="Google Shape;185;ge9f8bf1046_0_0"/>
          <p:cNvSpPr txBox="1">
            <a:spLocks noGrp="1"/>
          </p:cNvSpPr>
          <p:nvPr>
            <p:ph type="body" idx="2"/>
          </p:nvPr>
        </p:nvSpPr>
        <p:spPr>
          <a:xfrm>
            <a:off x="762000" y="3753224"/>
            <a:ext cx="9191100" cy="9327776"/>
          </a:xfrm>
          <a:prstGeom prst="rect">
            <a:avLst/>
          </a:prstGeom>
          <a:noFill/>
          <a:ln>
            <a:noFill/>
          </a:ln>
        </p:spPr>
        <p:txBody>
          <a:bodyPr spcFirstLastPara="1" wrap="square" lIns="50800" tIns="50800" rIns="50800" bIns="50800" anchor="t" anchorCtr="0">
            <a:noAutofit/>
          </a:bodyPr>
          <a:lstStyle/>
          <a:p>
            <a:pPr marL="0" lvl="0" indent="0" algn="just" rtl="0">
              <a:lnSpc>
                <a:spcPct val="100000"/>
              </a:lnSpc>
              <a:spcBef>
                <a:spcPts val="3900"/>
              </a:spcBef>
              <a:spcAft>
                <a:spcPts val="0"/>
              </a:spcAft>
              <a:buNone/>
            </a:pPr>
            <a:r>
              <a:rPr lang="fr-CA" sz="4000" b="1" dirty="0"/>
              <a:t>Membres</a:t>
            </a:r>
            <a:endParaRPr lang="fr-CA" sz="4000" dirty="0"/>
          </a:p>
          <a:p>
            <a:pPr marL="457200" lvl="0" indent="-482600" algn="just" rtl="0">
              <a:lnSpc>
                <a:spcPct val="100000"/>
              </a:lnSpc>
              <a:spcBef>
                <a:spcPts val="3900"/>
              </a:spcBef>
              <a:spcAft>
                <a:spcPts val="0"/>
              </a:spcAft>
              <a:buSzPts val="4000"/>
              <a:buChar char="●"/>
            </a:pPr>
            <a:r>
              <a:rPr lang="fr-CA" sz="4000" dirty="0"/>
              <a:t>Véronique Bouchard</a:t>
            </a:r>
            <a:endParaRPr sz="4000" dirty="0"/>
          </a:p>
          <a:p>
            <a:pPr marL="457200" lvl="0" indent="-482600" algn="just" rtl="0">
              <a:lnSpc>
                <a:spcPct val="100000"/>
              </a:lnSpc>
              <a:spcBef>
                <a:spcPts val="0"/>
              </a:spcBef>
              <a:spcAft>
                <a:spcPts val="0"/>
              </a:spcAft>
              <a:buSzPts val="4000"/>
              <a:buChar char="●"/>
            </a:pPr>
            <a:r>
              <a:rPr lang="fr-CA" sz="4000" dirty="0"/>
              <a:t>Guy Labrecque</a:t>
            </a:r>
          </a:p>
          <a:p>
            <a:pPr marL="457200" lvl="0" indent="-482600" algn="just" rtl="0">
              <a:lnSpc>
                <a:spcPct val="100000"/>
              </a:lnSpc>
              <a:spcBef>
                <a:spcPts val="0"/>
              </a:spcBef>
              <a:spcAft>
                <a:spcPts val="0"/>
              </a:spcAft>
              <a:buSzPts val="4000"/>
              <a:buChar char="●"/>
            </a:pPr>
            <a:r>
              <a:rPr lang="fr-CA" sz="4000" dirty="0"/>
              <a:t>Mélanie Charest</a:t>
            </a:r>
          </a:p>
          <a:p>
            <a:pPr marL="457200" lvl="0" indent="-482600" algn="just" rtl="0">
              <a:lnSpc>
                <a:spcPct val="100000"/>
              </a:lnSpc>
              <a:spcBef>
                <a:spcPts val="0"/>
              </a:spcBef>
              <a:spcAft>
                <a:spcPts val="0"/>
              </a:spcAft>
              <a:buSzPts val="4000"/>
              <a:buChar char="●"/>
            </a:pPr>
            <a:r>
              <a:rPr lang="fr-CA" sz="4000" dirty="0"/>
              <a:t>Anne Boudreau</a:t>
            </a:r>
          </a:p>
          <a:p>
            <a:pPr marL="457200" lvl="0" indent="-482600" algn="just" rtl="0">
              <a:lnSpc>
                <a:spcPct val="100000"/>
              </a:lnSpc>
              <a:spcBef>
                <a:spcPts val="0"/>
              </a:spcBef>
              <a:spcAft>
                <a:spcPts val="0"/>
              </a:spcAft>
              <a:buSzPts val="4000"/>
              <a:buChar char="●"/>
            </a:pPr>
            <a:r>
              <a:rPr lang="fr-CA" sz="4000" dirty="0"/>
              <a:t>Pierre-Luc Bourret</a:t>
            </a:r>
          </a:p>
          <a:p>
            <a:pPr indent="-482600" algn="just">
              <a:lnSpc>
                <a:spcPct val="100000"/>
              </a:lnSpc>
              <a:spcBef>
                <a:spcPts val="0"/>
              </a:spcBef>
              <a:buSzPts val="4000"/>
              <a:buFont typeface="Arial"/>
              <a:buChar char="●"/>
            </a:pPr>
            <a:r>
              <a:rPr lang="fr-CA" sz="4000" dirty="0"/>
              <a:t>Alexandra Dumont</a:t>
            </a:r>
          </a:p>
          <a:p>
            <a:pPr marL="457200" lvl="0" indent="-482600" algn="just" rtl="0">
              <a:lnSpc>
                <a:spcPct val="100000"/>
              </a:lnSpc>
              <a:spcBef>
                <a:spcPts val="0"/>
              </a:spcBef>
              <a:spcAft>
                <a:spcPts val="0"/>
              </a:spcAft>
              <a:buSzPts val="4000"/>
              <a:buChar char="●"/>
            </a:pPr>
            <a:r>
              <a:rPr lang="fr-CA" sz="4000" dirty="0"/>
              <a:t>Émilie Alain-Fiset</a:t>
            </a:r>
          </a:p>
          <a:p>
            <a:pPr marL="457200" lvl="0" indent="-482600" algn="just" rtl="0">
              <a:lnSpc>
                <a:spcPct val="100000"/>
              </a:lnSpc>
              <a:spcBef>
                <a:spcPts val="0"/>
              </a:spcBef>
              <a:spcAft>
                <a:spcPts val="0"/>
              </a:spcAft>
              <a:buSzPts val="4000"/>
              <a:buChar char="●"/>
            </a:pPr>
            <a:r>
              <a:rPr lang="fr-CA" sz="4000" dirty="0"/>
              <a:t>Catherine Cormier-Boutin</a:t>
            </a:r>
          </a:p>
          <a:p>
            <a:pPr marL="457200" lvl="0" indent="-482600" algn="just" rtl="0">
              <a:lnSpc>
                <a:spcPct val="100000"/>
              </a:lnSpc>
              <a:spcBef>
                <a:spcPts val="0"/>
              </a:spcBef>
              <a:spcAft>
                <a:spcPts val="0"/>
              </a:spcAft>
              <a:buSzPts val="4000"/>
              <a:buChar char="●"/>
            </a:pPr>
            <a:r>
              <a:rPr lang="fr-CA" sz="4000" dirty="0"/>
              <a:t>Karl-Alexandre </a:t>
            </a:r>
            <a:r>
              <a:rPr lang="fr-CA" sz="4000" dirty="0" err="1"/>
              <a:t>Jahjah</a:t>
            </a:r>
            <a:endParaRPr lang="fr-CA" sz="4000" dirty="0"/>
          </a:p>
          <a:p>
            <a:pPr marL="457200" lvl="0" indent="-482600" algn="just" rtl="0">
              <a:lnSpc>
                <a:spcPct val="100000"/>
              </a:lnSpc>
              <a:spcBef>
                <a:spcPts val="0"/>
              </a:spcBef>
              <a:spcAft>
                <a:spcPts val="0"/>
              </a:spcAft>
              <a:buSzPts val="4000"/>
              <a:buChar char="●"/>
            </a:pPr>
            <a:r>
              <a:rPr lang="fr-CA" sz="4000" dirty="0"/>
              <a:t>Audrey Gauthier</a:t>
            </a:r>
          </a:p>
          <a:p>
            <a:pPr marL="457200" lvl="0" indent="-482600" algn="just" rtl="0">
              <a:lnSpc>
                <a:spcPct val="100000"/>
              </a:lnSpc>
              <a:spcBef>
                <a:spcPts val="0"/>
              </a:spcBef>
              <a:spcAft>
                <a:spcPts val="0"/>
              </a:spcAft>
              <a:buSzPts val="4000"/>
              <a:buChar char="●"/>
            </a:pPr>
            <a:r>
              <a:rPr lang="fr-CA" sz="4000" dirty="0"/>
              <a:t>France Julien</a:t>
            </a:r>
          </a:p>
          <a:p>
            <a:pPr marL="457200" lvl="0" indent="-482600" algn="just" rtl="0">
              <a:lnSpc>
                <a:spcPct val="100000"/>
              </a:lnSpc>
              <a:spcBef>
                <a:spcPts val="0"/>
              </a:spcBef>
              <a:spcAft>
                <a:spcPts val="0"/>
              </a:spcAft>
              <a:buSzPts val="4000"/>
              <a:buChar char="●"/>
            </a:pPr>
            <a:r>
              <a:rPr lang="fr-CA" sz="4000" dirty="0"/>
              <a:t>Marc Lajoie</a:t>
            </a:r>
          </a:p>
          <a:p>
            <a:pPr marL="0" lvl="0" indent="0" algn="just" rtl="0">
              <a:lnSpc>
                <a:spcPct val="100000"/>
              </a:lnSpc>
              <a:spcBef>
                <a:spcPts val="0"/>
              </a:spcBef>
              <a:spcAft>
                <a:spcPts val="0"/>
              </a:spcAft>
              <a:buSzPts val="4000"/>
            </a:pPr>
            <a:endParaRPr sz="4000" dirty="0"/>
          </a:p>
          <a:p>
            <a:pPr marL="457200" lvl="0" indent="0" algn="just" rtl="0">
              <a:lnSpc>
                <a:spcPct val="100000"/>
              </a:lnSpc>
              <a:spcBef>
                <a:spcPts val="3900"/>
              </a:spcBef>
              <a:spcAft>
                <a:spcPts val="0"/>
              </a:spcAft>
              <a:buNone/>
            </a:pPr>
            <a:r>
              <a:rPr lang="fr-CA" sz="4000" dirty="0"/>
              <a:t>...</a:t>
            </a:r>
            <a:endParaRPr sz="4000" dirty="0"/>
          </a:p>
        </p:txBody>
      </p:sp>
      <p:sp>
        <p:nvSpPr>
          <p:cNvPr id="186" name="Google Shape;186;ge9f8bf1046_0_0"/>
          <p:cNvSpPr txBox="1">
            <a:spLocks noGrp="1"/>
          </p:cNvSpPr>
          <p:nvPr>
            <p:ph type="title" idx="4294967295"/>
          </p:nvPr>
        </p:nvSpPr>
        <p:spPr>
          <a:xfrm>
            <a:off x="762000" y="2159000"/>
            <a:ext cx="22860000" cy="10161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7200"/>
              <a:buFont typeface="Arial"/>
              <a:buNone/>
            </a:pPr>
            <a:r>
              <a:rPr lang="fr-CA" sz="7200" dirty="0"/>
              <a:t>COMITÉ COUR D’ÉCOLE</a:t>
            </a:r>
            <a:endParaRPr dirty="0"/>
          </a:p>
        </p:txBody>
      </p:sp>
      <p:sp>
        <p:nvSpPr>
          <p:cNvPr id="187" name="Google Shape;187;ge9f8bf1046_0_0"/>
          <p:cNvSpPr txBox="1">
            <a:spLocks noGrp="1"/>
          </p:cNvSpPr>
          <p:nvPr>
            <p:ph type="body" idx="2"/>
          </p:nvPr>
        </p:nvSpPr>
        <p:spPr>
          <a:xfrm>
            <a:off x="10552275" y="3753214"/>
            <a:ext cx="12772800" cy="7719300"/>
          </a:xfrm>
          <a:prstGeom prst="rect">
            <a:avLst/>
          </a:prstGeom>
          <a:noFill/>
          <a:ln>
            <a:noFill/>
          </a:ln>
        </p:spPr>
        <p:txBody>
          <a:bodyPr spcFirstLastPara="1" wrap="square" lIns="50800" tIns="50800" rIns="50800" bIns="50800" anchor="t" anchorCtr="0">
            <a:noAutofit/>
          </a:bodyPr>
          <a:lstStyle/>
          <a:p>
            <a:pPr marL="0" lvl="0" indent="0" algn="just" rtl="0">
              <a:lnSpc>
                <a:spcPct val="100000"/>
              </a:lnSpc>
              <a:spcBef>
                <a:spcPts val="3900"/>
              </a:spcBef>
              <a:spcAft>
                <a:spcPts val="0"/>
              </a:spcAft>
              <a:buNone/>
            </a:pPr>
            <a:r>
              <a:rPr lang="fr-CA" sz="4000" b="1" dirty="0"/>
              <a:t>Objectifs</a:t>
            </a:r>
            <a:endParaRPr sz="4000" b="1" dirty="0"/>
          </a:p>
          <a:p>
            <a:pPr marL="0" lvl="0" indent="0" algn="l" rtl="0">
              <a:lnSpc>
                <a:spcPct val="100000"/>
              </a:lnSpc>
              <a:spcBef>
                <a:spcPts val="3900"/>
              </a:spcBef>
              <a:spcAft>
                <a:spcPts val="0"/>
              </a:spcAft>
              <a:buNone/>
            </a:pPr>
            <a:r>
              <a:rPr lang="fr-CA" sz="4000" dirty="0"/>
              <a:t>Planifier la réfection et le réaménagement de la cour d’école, en facilitant la collaboration de l’école, de la communauté, de la Ville de Québec et du Centre de Service scolaire des Découvreurs pour mieux répondre aux besoins de la clientèle et des citoyens.</a:t>
            </a:r>
            <a:endParaRPr sz="4000" dirty="0"/>
          </a:p>
          <a:p>
            <a:pPr marL="0" lvl="0" indent="0" algn="l" rtl="0">
              <a:lnSpc>
                <a:spcPct val="100000"/>
              </a:lnSpc>
              <a:spcBef>
                <a:spcPts val="3900"/>
              </a:spcBef>
              <a:spcAft>
                <a:spcPts val="0"/>
              </a:spcAft>
              <a:buNone/>
            </a:pPr>
            <a:r>
              <a:rPr lang="fr-CA" sz="4000" b="1" dirty="0"/>
              <a:t>Calendrier du projet</a:t>
            </a:r>
            <a:endParaRPr sz="4000" b="1" dirty="0"/>
          </a:p>
          <a:p>
            <a:pPr marL="457200" lvl="0" indent="-482600" algn="l" rtl="0">
              <a:lnSpc>
                <a:spcPct val="100000"/>
              </a:lnSpc>
              <a:spcBef>
                <a:spcPts val="3900"/>
              </a:spcBef>
              <a:spcAft>
                <a:spcPts val="0"/>
              </a:spcAft>
              <a:buSzPts val="4000"/>
              <a:buChar char="●"/>
            </a:pPr>
            <a:r>
              <a:rPr lang="fr-CA" sz="4000" dirty="0"/>
              <a:t>2021-2024</a:t>
            </a:r>
            <a:endParaRPr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4"/>
          <p:cNvSpPr txBox="1">
            <a:spLocks noGrp="1"/>
          </p:cNvSpPr>
          <p:nvPr>
            <p:ph type="body" idx="1"/>
          </p:nvPr>
        </p:nvSpPr>
        <p:spPr>
          <a:xfrm>
            <a:off x="3248025" y="5675626"/>
            <a:ext cx="21056600" cy="1805941"/>
          </a:xfrm>
          <a:prstGeom prst="rect">
            <a:avLst/>
          </a:prstGeom>
          <a:noFill/>
          <a:ln>
            <a:noFill/>
          </a:ln>
        </p:spPr>
        <p:txBody>
          <a:bodyPr spcFirstLastPara="1" wrap="square" lIns="50800" tIns="50800" rIns="50800" bIns="50800" anchor="t" anchorCtr="0">
            <a:normAutofit fontScale="77500" lnSpcReduction="20000"/>
          </a:bodyPr>
          <a:lstStyle/>
          <a:p>
            <a:pPr marL="0" lvl="0" indent="0" algn="l" rtl="0">
              <a:lnSpc>
                <a:spcPct val="80000"/>
              </a:lnSpc>
              <a:spcBef>
                <a:spcPts val="0"/>
              </a:spcBef>
              <a:spcAft>
                <a:spcPts val="0"/>
              </a:spcAft>
              <a:buClr>
                <a:srgbClr val="FFFFFF"/>
              </a:buClr>
              <a:buSzPct val="100000"/>
              <a:buFont typeface="Arial"/>
              <a:buNone/>
            </a:pPr>
            <a:r>
              <a:rPr lang="fr-CA" sz="13266"/>
              <a:t>MERCI DE VOTRE IMPLICATION!</a:t>
            </a:r>
            <a:endParaRPr/>
          </a:p>
        </p:txBody>
      </p:sp>
      <p:sp>
        <p:nvSpPr>
          <p:cNvPr id="193" name="Google Shape;193;p14"/>
          <p:cNvSpPr txBox="1">
            <a:spLocks noGrp="1"/>
          </p:cNvSpPr>
          <p:nvPr>
            <p:ph type="body" idx="2"/>
          </p:nvPr>
        </p:nvSpPr>
        <p:spPr>
          <a:xfrm>
            <a:off x="0" y="11049000"/>
            <a:ext cx="22860000" cy="1206500"/>
          </a:xfrm>
          <a:prstGeom prst="rect">
            <a:avLst/>
          </a:prstGeom>
          <a:noFill/>
          <a:ln>
            <a:noFill/>
          </a:ln>
        </p:spPr>
        <p:txBody>
          <a:bodyPr spcFirstLastPara="1" wrap="square" lIns="50800" tIns="50800" rIns="50800" bIns="50800" anchor="ctr" anchorCtr="0">
            <a:normAutofit/>
          </a:bodyPr>
          <a:lstStyle/>
          <a:p>
            <a:pPr marL="0" lvl="0" indent="0" algn="r" rtl="0">
              <a:lnSpc>
                <a:spcPct val="80000"/>
              </a:lnSpc>
              <a:spcBef>
                <a:spcPts val="0"/>
              </a:spcBef>
              <a:spcAft>
                <a:spcPts val="0"/>
              </a:spcAft>
              <a:buClr>
                <a:srgbClr val="838787"/>
              </a:buClr>
              <a:buSzPts val="8700"/>
              <a:buFont typeface="Arial"/>
              <a:buNone/>
            </a:pPr>
            <a:r>
              <a:rPr lang="fr-CA" dirty="0"/>
              <a:t>Le CÉ 2021-2022</a:t>
            </a:r>
            <a:endParaRPr dirty="0"/>
          </a:p>
        </p:txBody>
      </p:sp>
      <p:sp>
        <p:nvSpPr>
          <p:cNvPr id="194" name="Google Shape;194;p14"/>
          <p:cNvSpPr txBox="1">
            <a:spLocks noGrp="1"/>
          </p:cNvSpPr>
          <p:nvPr>
            <p:ph type="body" idx="3"/>
          </p:nvPr>
        </p:nvSpPr>
        <p:spPr>
          <a:xfrm>
            <a:off x="952500" y="711110"/>
            <a:ext cx="20955000" cy="556885"/>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132"/>
              <a:buFont typeface="Arial"/>
              <a:buNone/>
            </a:pPr>
            <a:r>
              <a:rPr lang="fr-CA" sz="3132" b="0" i="0" u="none" strike="noStrike" cap="none" dirty="0">
                <a:solidFill>
                  <a:srgbClr val="838787"/>
                </a:solidFill>
                <a:latin typeface="Arial"/>
                <a:ea typeface="Arial"/>
                <a:cs typeface="Arial"/>
                <a:sym typeface="Arial"/>
              </a:rPr>
              <a:t>CONSEIL D’ÉTABLISSEMENT ÉCOLE SAINTE-GENEVIÈVE – 2021-2022</a:t>
            </a:r>
            <a:endParaRPr sz="3132" b="0" i="0" u="none" strike="noStrike" cap="none" dirty="0">
              <a:solidFill>
                <a:srgbClr val="838787"/>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body" idx="1"/>
          </p:nvPr>
        </p:nvSpPr>
        <p:spPr>
          <a:xfrm>
            <a:off x="762000" y="724210"/>
            <a:ext cx="20955000" cy="545791"/>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024"/>
              <a:buFont typeface="Arial"/>
              <a:buNone/>
            </a:pPr>
            <a:r>
              <a:rPr lang="fr-CA" sz="3024" b="0" i="0" u="none" strike="noStrike" cap="none" dirty="0">
                <a:solidFill>
                  <a:srgbClr val="838787"/>
                </a:solidFill>
                <a:latin typeface="Arial"/>
                <a:ea typeface="Arial"/>
                <a:cs typeface="Arial"/>
                <a:sym typeface="Arial"/>
              </a:rPr>
              <a:t>CONSEIL D’ÉTABLISSEMENT ÉCOLE SAINTE-GENEVIÈVE - 2021-2022</a:t>
            </a:r>
            <a:endParaRPr sz="3024" b="0" i="0" u="none" strike="noStrike" cap="none" dirty="0">
              <a:solidFill>
                <a:srgbClr val="838787"/>
              </a:solidFill>
              <a:latin typeface="Arial"/>
              <a:ea typeface="Arial"/>
              <a:cs typeface="Arial"/>
              <a:sym typeface="Arial"/>
            </a:endParaRPr>
          </a:p>
        </p:txBody>
      </p:sp>
      <p:sp>
        <p:nvSpPr>
          <p:cNvPr id="97" name="Google Shape;97;p2"/>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7200"/>
              <a:buFont typeface="Arial"/>
              <a:buNone/>
            </a:pPr>
            <a:r>
              <a:rPr lang="fr-CA" sz="7200" dirty="0"/>
              <a:t>COMPOSITION DU CÉ </a:t>
            </a:r>
            <a:endParaRPr dirty="0"/>
          </a:p>
        </p:txBody>
      </p:sp>
      <p:sp>
        <p:nvSpPr>
          <p:cNvPr id="98" name="Google Shape;98;p2"/>
          <p:cNvSpPr txBox="1">
            <a:spLocks noGrp="1"/>
          </p:cNvSpPr>
          <p:nvPr>
            <p:ph type="body" idx="2"/>
          </p:nvPr>
        </p:nvSpPr>
        <p:spPr>
          <a:xfrm>
            <a:off x="762000" y="3200400"/>
            <a:ext cx="22860000" cy="9270900"/>
          </a:xfrm>
          <a:prstGeom prst="rect">
            <a:avLst/>
          </a:prstGeom>
          <a:noFill/>
          <a:ln>
            <a:noFill/>
          </a:ln>
        </p:spPr>
        <p:txBody>
          <a:bodyPr spcFirstLastPara="1" wrap="square" lIns="50800" tIns="50800" rIns="50800" bIns="50800" anchor="t" anchorCtr="0">
            <a:noAutofit/>
          </a:bodyPr>
          <a:lstStyle/>
          <a:p>
            <a:pPr marL="457200" lvl="0" indent="-313483" algn="just" rtl="0">
              <a:lnSpc>
                <a:spcPct val="100000"/>
              </a:lnSpc>
              <a:spcBef>
                <a:spcPts val="0"/>
              </a:spcBef>
              <a:spcAft>
                <a:spcPts val="0"/>
              </a:spcAft>
              <a:buClr>
                <a:schemeClr val="accent1"/>
              </a:buClr>
              <a:buSzPts val="1337"/>
              <a:buFont typeface="Avenir"/>
              <a:buChar char="●"/>
            </a:pPr>
            <a:r>
              <a:rPr lang="fr-CA" sz="3434" dirty="0"/>
              <a:t>Assemblée générale des parents de l’école Sainte-Geneviève: 09 septembre 2021</a:t>
            </a:r>
            <a:endParaRPr sz="3434" dirty="0"/>
          </a:p>
          <a:p>
            <a:pPr marL="914400" lvl="1" indent="-313483" algn="just" rtl="0">
              <a:lnSpc>
                <a:spcPct val="100000"/>
              </a:lnSpc>
              <a:spcBef>
                <a:spcPts val="0"/>
              </a:spcBef>
              <a:spcAft>
                <a:spcPts val="0"/>
              </a:spcAft>
              <a:buClr>
                <a:schemeClr val="accent1"/>
              </a:buClr>
              <a:buSzPts val="1337"/>
              <a:buFont typeface="Avenir"/>
              <a:buChar char="○"/>
            </a:pPr>
            <a:r>
              <a:rPr lang="fr-CA" sz="3434" dirty="0"/>
              <a:t>Élection de </a:t>
            </a:r>
            <a:r>
              <a:rPr lang="fr-CA" sz="3434" dirty="0">
                <a:solidFill>
                  <a:schemeClr val="dk2"/>
                </a:solidFill>
              </a:rPr>
              <a:t>trois parents </a:t>
            </a:r>
            <a:r>
              <a:rPr lang="fr-CA" sz="3434" dirty="0"/>
              <a:t>par les parents présents afin de les représenter au sein du conseil d’établissement pour des </a:t>
            </a:r>
            <a:r>
              <a:rPr lang="fr-CA" sz="3434"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mandats de deux ans </a:t>
            </a:r>
            <a:r>
              <a:rPr lang="fr-CA" sz="3434" dirty="0"/>
              <a:t>(</a:t>
            </a:r>
            <a:r>
              <a:rPr lang="fr-CA" sz="3434"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CÉ</a:t>
            </a:r>
            <a:r>
              <a:rPr lang="fr-CA" sz="3434" dirty="0"/>
              <a:t>). </a:t>
            </a:r>
            <a:endParaRPr sz="3434" dirty="0"/>
          </a:p>
          <a:p>
            <a:pPr marL="914400" lvl="1" indent="-313483" algn="just" rtl="0">
              <a:lnSpc>
                <a:spcPct val="100000"/>
              </a:lnSpc>
              <a:spcBef>
                <a:spcPts val="0"/>
              </a:spcBef>
              <a:spcAft>
                <a:spcPts val="0"/>
              </a:spcAft>
              <a:buClr>
                <a:schemeClr val="accent1"/>
              </a:buClr>
              <a:buSzPts val="1337"/>
              <a:buFont typeface="Avenir"/>
              <a:buChar char="○"/>
            </a:pPr>
            <a:r>
              <a:rPr lang="fr-CA" sz="3434" dirty="0"/>
              <a:t>Les parents élus se sont joints aux deux autres parents qui </a:t>
            </a:r>
            <a:r>
              <a:rPr lang="fr-CA" sz="3434" dirty="0">
                <a:solidFill>
                  <a:schemeClr val="dk2"/>
                </a:solidFill>
              </a:rPr>
              <a:t>avaient été élus l’année précédente pour des mandats de deux ans. </a:t>
            </a:r>
            <a:endParaRPr sz="3434" dirty="0">
              <a:solidFill>
                <a:schemeClr val="dk2"/>
              </a:solidFill>
            </a:endParaRPr>
          </a:p>
          <a:p>
            <a:pPr marL="914400" lvl="1" indent="-313483" algn="just" rtl="0">
              <a:lnSpc>
                <a:spcPct val="100000"/>
              </a:lnSpc>
              <a:spcBef>
                <a:spcPts val="0"/>
              </a:spcBef>
              <a:spcAft>
                <a:spcPts val="0"/>
              </a:spcAft>
              <a:buClr>
                <a:schemeClr val="accent1"/>
              </a:buClr>
              <a:buSzPts val="1337"/>
              <a:buFont typeface="Avenir"/>
              <a:buChar char="○"/>
            </a:pPr>
            <a:r>
              <a:rPr lang="fr-CA" sz="3434" dirty="0">
                <a:solidFill>
                  <a:schemeClr val="dk2"/>
                </a:solidFill>
              </a:rPr>
              <a:t>Les cinq parents se sont joints au CÉ </a:t>
            </a:r>
            <a:r>
              <a:rPr lang="fr-CA" sz="3434" dirty="0">
                <a:solidFill>
                  <a:schemeClr val="dk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où</a:t>
            </a:r>
            <a:r>
              <a:rPr lang="fr-CA" sz="3434" dirty="0">
                <a:solidFill>
                  <a:schemeClr val="dk2"/>
                </a:solidFill>
              </a:rPr>
              <a:t> siègent également deux représentants des enseignants, un représentant des professionnels, la responsable du service de garde et une membre du personnel de soutien. </a:t>
            </a:r>
            <a:endParaRPr sz="3434" dirty="0">
              <a:solidFill>
                <a:schemeClr val="dk2"/>
              </a:solidFill>
            </a:endParaRPr>
          </a:p>
          <a:p>
            <a:pPr marL="914400" lvl="1" indent="-313483" algn="just" rtl="0">
              <a:lnSpc>
                <a:spcPct val="100000"/>
              </a:lnSpc>
              <a:spcBef>
                <a:spcPts val="0"/>
              </a:spcBef>
              <a:spcAft>
                <a:spcPts val="0"/>
              </a:spcAft>
              <a:buClr>
                <a:schemeClr val="accent1"/>
              </a:buClr>
              <a:buSzPts val="1337"/>
              <a:buFont typeface="Avenir"/>
              <a:buChar char="○"/>
            </a:pPr>
            <a:r>
              <a:rPr lang="fr-CA" sz="3434" dirty="0">
                <a:solidFill>
                  <a:schemeClr val="dk2"/>
                </a:solidFill>
              </a:rPr>
              <a:t>Au total, le CÉ est constitué de ces dix membres votants et de 2 membres de la communauté (Maison des jeunes et de la Maison des grands-parents). </a:t>
            </a:r>
            <a:endParaRPr sz="3434" dirty="0">
              <a:solidFill>
                <a:schemeClr val="dk2"/>
              </a:solidFill>
            </a:endParaRPr>
          </a:p>
          <a:p>
            <a:pPr marL="914400" lvl="1" indent="-313483" algn="just" rtl="0">
              <a:lnSpc>
                <a:spcPct val="100000"/>
              </a:lnSpc>
              <a:spcBef>
                <a:spcPts val="0"/>
              </a:spcBef>
              <a:spcAft>
                <a:spcPts val="0"/>
              </a:spcAft>
              <a:buClr>
                <a:schemeClr val="accent1"/>
              </a:buClr>
              <a:buSzPts val="1337"/>
              <a:buFont typeface="Avenir"/>
              <a:buChar char="○"/>
            </a:pPr>
            <a:r>
              <a:rPr lang="fr-CA" sz="3434" dirty="0">
                <a:solidFill>
                  <a:schemeClr val="dk2"/>
                </a:solidFill>
              </a:rPr>
              <a:t>Les membres du CÉ ont élu en début d’année les officiers de leur comité qui assurent le suivi des différents dossiers traités et la gestion des travaux du comité.</a:t>
            </a:r>
            <a:endParaRPr sz="3434" dirty="0"/>
          </a:p>
          <a:p>
            <a:pPr marL="457200" lvl="0" indent="-313483" algn="just" rtl="0">
              <a:lnSpc>
                <a:spcPct val="100000"/>
              </a:lnSpc>
              <a:spcBef>
                <a:spcPts val="3600"/>
              </a:spcBef>
              <a:spcAft>
                <a:spcPts val="0"/>
              </a:spcAft>
              <a:buClr>
                <a:schemeClr val="accent1"/>
              </a:buClr>
              <a:buSzPts val="1337"/>
              <a:buFont typeface="Avenir"/>
              <a:buChar char="●"/>
            </a:pPr>
            <a:r>
              <a:rPr lang="fr-CA" sz="3434" dirty="0">
                <a:solidFill>
                  <a:schemeClr val="dk2"/>
                </a:solidFill>
              </a:rPr>
              <a:t>La direction participe aux rencontres et informe le conseil des éléments de la vie pédagogique </a:t>
            </a:r>
            <a:r>
              <a:rPr lang="fr-CA" sz="3434" dirty="0"/>
              <a:t>et administrative de l’école.</a:t>
            </a:r>
            <a:endParaRPr sz="3434" dirty="0"/>
          </a:p>
          <a:p>
            <a:pPr marL="457200" lvl="0" indent="-313483" algn="just" rtl="0">
              <a:lnSpc>
                <a:spcPct val="100000"/>
              </a:lnSpc>
              <a:spcBef>
                <a:spcPts val="3600"/>
              </a:spcBef>
              <a:spcAft>
                <a:spcPts val="0"/>
              </a:spcAft>
              <a:buClr>
                <a:schemeClr val="accent1"/>
              </a:buClr>
              <a:buSzPts val="1337"/>
              <a:buFont typeface="Avenir"/>
              <a:buChar char="●"/>
            </a:pPr>
            <a:r>
              <a:rPr lang="fr-CA" sz="3434" dirty="0"/>
              <a:t>L’assemblée générale du </a:t>
            </a:r>
            <a:r>
              <a:rPr lang="fr-CA" sz="3434"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9 septembre</a:t>
            </a:r>
            <a:r>
              <a:rPr lang="fr-CA" sz="3434" dirty="0"/>
              <a:t> permet aussi l’élection du représentant au comité de parents de la CSDD et la création d’un OPP (organisme de participation des parents).</a:t>
            </a:r>
            <a:endParaRPr sz="3434" dirty="0"/>
          </a:p>
        </p:txBody>
      </p:sp>
      <p:sp>
        <p:nvSpPr>
          <p:cNvPr id="99" name="Google Shape;99;p2"/>
          <p:cNvSpPr txBox="1"/>
          <p:nvPr/>
        </p:nvSpPr>
        <p:spPr>
          <a:xfrm>
            <a:off x="1236678" y="12471312"/>
            <a:ext cx="12012600" cy="564300"/>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0000FF"/>
              </a:buClr>
              <a:buSzPts val="3000"/>
              <a:buFont typeface="Avenir"/>
              <a:buNone/>
            </a:pPr>
            <a:r>
              <a:rPr lang="fr-CA" sz="3000" b="0" i="0" u="sng" strike="noStrike" cap="none">
                <a:solidFill>
                  <a:schemeClr val="accent4"/>
                </a:solidFill>
                <a:latin typeface="Avenir"/>
                <a:ea typeface="Avenir"/>
                <a:cs typeface="Avenir"/>
                <a:sym typeface="Avenir"/>
                <a:hlinkClick r:id="rId3">
                  <a:extLst>
                    <a:ext uri="{A12FA001-AC4F-418D-AE19-62706E023703}">
                      <ahyp:hlinkClr xmlns:ahyp="http://schemas.microsoft.com/office/drawing/2018/hyperlinkcolor" val="tx"/>
                    </a:ext>
                  </a:extLst>
                </a:hlinkClick>
              </a:rPr>
              <a:t>http://www.csdecou.qc.ca/saintegenevieve/co</a:t>
            </a:r>
            <a:r>
              <a:rPr lang="fr-CA" sz="3000" u="sng">
                <a:solidFill>
                  <a:schemeClr val="accent4"/>
                </a:solidFill>
                <a:latin typeface="Avenir"/>
                <a:ea typeface="Avenir"/>
                <a:cs typeface="Avenir"/>
                <a:sym typeface="Avenir"/>
                <a:hlinkClick r:id="rId3">
                  <a:extLst>
                    <a:ext uri="{A12FA001-AC4F-418D-AE19-62706E023703}">
                      <ahyp:hlinkClr xmlns:ahyp="http://schemas.microsoft.com/office/drawing/2018/hyperlinkcolor" val="tx"/>
                    </a:ext>
                  </a:extLst>
                </a:hlinkClick>
              </a:rPr>
              <a:t>ns</a:t>
            </a:r>
            <a:r>
              <a:rPr lang="fr-CA" sz="3000" b="0" i="0" u="sng" strike="noStrike" cap="none">
                <a:solidFill>
                  <a:schemeClr val="accent4"/>
                </a:solidFill>
                <a:latin typeface="Avenir"/>
                <a:ea typeface="Avenir"/>
                <a:cs typeface="Avenir"/>
                <a:sym typeface="Avenir"/>
                <a:hlinkClick r:id="rId3">
                  <a:extLst>
                    <a:ext uri="{A12FA001-AC4F-418D-AE19-62706E023703}">
                      <ahyp:hlinkClr xmlns:ahyp="http://schemas.microsoft.com/office/drawing/2018/hyperlinkcolor" val="tx"/>
                    </a:ext>
                  </a:extLst>
                </a:hlinkClick>
              </a:rPr>
              <a:t>eil-detablissement/</a:t>
            </a:r>
            <a:endParaRPr sz="1400" b="0" i="0" u="none" strike="noStrike" cap="none">
              <a:solidFill>
                <a:schemeClr val="accent4"/>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3"/>
          <p:cNvSpPr txBox="1">
            <a:spLocks noGrp="1"/>
          </p:cNvSpPr>
          <p:nvPr>
            <p:ph type="body" idx="1"/>
          </p:nvPr>
        </p:nvSpPr>
        <p:spPr>
          <a:xfrm>
            <a:off x="762000" y="724210"/>
            <a:ext cx="20955000" cy="545791"/>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024"/>
              <a:buFont typeface="Arial"/>
              <a:buNone/>
            </a:pPr>
            <a:r>
              <a:rPr lang="fr-CA" sz="3024" dirty="0"/>
              <a:t>CONSEIL D’ÉTABLISSEMENT ÉCOLE SAINTE-GENEVIÈVE - 2021-2022</a:t>
            </a:r>
            <a:endParaRPr dirty="0"/>
          </a:p>
        </p:txBody>
      </p:sp>
      <p:sp>
        <p:nvSpPr>
          <p:cNvPr id="105" name="Google Shape;105;p3"/>
          <p:cNvSpPr txBox="1">
            <a:spLocks noGrp="1"/>
          </p:cNvSpPr>
          <p:nvPr>
            <p:ph type="body" idx="2"/>
          </p:nvPr>
        </p:nvSpPr>
        <p:spPr>
          <a:xfrm>
            <a:off x="762000" y="3753214"/>
            <a:ext cx="10768500" cy="8623200"/>
          </a:xfrm>
          <a:prstGeom prst="rect">
            <a:avLst/>
          </a:prstGeom>
          <a:noFill/>
          <a:ln>
            <a:noFill/>
          </a:ln>
        </p:spPr>
        <p:txBody>
          <a:bodyPr spcFirstLastPara="1" wrap="square" lIns="50800" tIns="50800" rIns="50800" bIns="50800" anchor="t" anchorCtr="0">
            <a:noAutofit/>
          </a:bodyPr>
          <a:lstStyle/>
          <a:p>
            <a:pPr marL="0" lvl="0" indent="0" algn="just" rtl="0">
              <a:lnSpc>
                <a:spcPct val="100000"/>
              </a:lnSpc>
              <a:spcBef>
                <a:spcPts val="3900"/>
              </a:spcBef>
              <a:spcAft>
                <a:spcPts val="0"/>
              </a:spcAft>
              <a:buNone/>
            </a:pPr>
            <a:r>
              <a:rPr lang="fr-CA" sz="4000" b="1" dirty="0"/>
              <a:t>Membres parents</a:t>
            </a:r>
            <a:endParaRPr sz="4000" b="1" dirty="0"/>
          </a:p>
          <a:p>
            <a:pPr marL="457200" lvl="0" indent="-482600" algn="just" rtl="0">
              <a:lnSpc>
                <a:spcPct val="100000"/>
              </a:lnSpc>
              <a:spcBef>
                <a:spcPts val="3900"/>
              </a:spcBef>
              <a:spcAft>
                <a:spcPts val="0"/>
              </a:spcAft>
              <a:buSzPts val="4000"/>
              <a:buChar char="●"/>
            </a:pPr>
            <a:r>
              <a:rPr lang="fr-CA" sz="4000" dirty="0"/>
              <a:t>Émilie Fournier </a:t>
            </a:r>
            <a:endParaRPr sz="4000" dirty="0"/>
          </a:p>
          <a:p>
            <a:pPr marL="457200" lvl="0" indent="-482600" algn="just" rtl="0">
              <a:lnSpc>
                <a:spcPct val="100000"/>
              </a:lnSpc>
              <a:spcBef>
                <a:spcPts val="0"/>
              </a:spcBef>
              <a:spcAft>
                <a:spcPts val="0"/>
              </a:spcAft>
              <a:buSzPts val="4000"/>
              <a:buChar char="●"/>
            </a:pPr>
            <a:r>
              <a:rPr lang="fr-CA" sz="4000" dirty="0"/>
              <a:t>Sébastien Boucher</a:t>
            </a:r>
            <a:endParaRPr sz="4000" dirty="0"/>
          </a:p>
          <a:p>
            <a:pPr marL="457200" lvl="0" indent="-482600" algn="just" rtl="0">
              <a:lnSpc>
                <a:spcPct val="100000"/>
              </a:lnSpc>
              <a:spcBef>
                <a:spcPts val="0"/>
              </a:spcBef>
              <a:spcAft>
                <a:spcPts val="0"/>
              </a:spcAft>
              <a:buSzPts val="4000"/>
              <a:buChar char="●"/>
            </a:pPr>
            <a:r>
              <a:rPr lang="fr-CA" sz="4000" dirty="0"/>
              <a:t>Dany Houde</a:t>
            </a:r>
            <a:endParaRPr sz="4000" dirty="0"/>
          </a:p>
          <a:p>
            <a:pPr marL="457200" lvl="0" indent="-482600" algn="just" rtl="0">
              <a:lnSpc>
                <a:spcPct val="100000"/>
              </a:lnSpc>
              <a:spcBef>
                <a:spcPts val="0"/>
              </a:spcBef>
              <a:spcAft>
                <a:spcPts val="0"/>
              </a:spcAft>
              <a:buSzPts val="4000"/>
              <a:buChar char="●"/>
            </a:pPr>
            <a:r>
              <a:rPr lang="fr-CA" sz="4000" dirty="0"/>
              <a:t>Karl-Alexandre </a:t>
            </a:r>
            <a:r>
              <a:rPr lang="fr-CA" sz="4000" dirty="0" err="1"/>
              <a:t>Jahjah</a:t>
            </a:r>
            <a:endParaRPr sz="4000" dirty="0"/>
          </a:p>
          <a:p>
            <a:pPr marL="457200" lvl="0" indent="-482600" algn="just" rtl="0">
              <a:lnSpc>
                <a:spcPct val="100000"/>
              </a:lnSpc>
              <a:spcBef>
                <a:spcPts val="0"/>
              </a:spcBef>
              <a:spcAft>
                <a:spcPts val="0"/>
              </a:spcAft>
              <a:buSzPts val="4000"/>
              <a:buChar char="●"/>
            </a:pPr>
            <a:r>
              <a:rPr lang="fr-CA" sz="4000" dirty="0"/>
              <a:t>Guy Labrecque</a:t>
            </a:r>
            <a:endParaRPr sz="4000" dirty="0"/>
          </a:p>
          <a:p>
            <a:pPr marL="0" lvl="0" indent="0" algn="just" rtl="0">
              <a:lnSpc>
                <a:spcPct val="100000"/>
              </a:lnSpc>
              <a:spcBef>
                <a:spcPts val="3900"/>
              </a:spcBef>
              <a:spcAft>
                <a:spcPts val="0"/>
              </a:spcAft>
              <a:buNone/>
            </a:pPr>
            <a:r>
              <a:rPr lang="fr-CA" sz="4000" b="1" dirty="0">
                <a:solidFill>
                  <a:schemeClr val="dk2"/>
                </a:solidFill>
              </a:rPr>
              <a:t>Membres enseignants</a:t>
            </a:r>
            <a:endParaRPr sz="4000" b="1" dirty="0">
              <a:solidFill>
                <a:schemeClr val="dk2"/>
              </a:solidFill>
            </a:endParaRPr>
          </a:p>
          <a:p>
            <a:pPr marL="457200" lvl="0" indent="-482600" algn="just" rtl="0">
              <a:lnSpc>
                <a:spcPct val="100000"/>
              </a:lnSpc>
              <a:spcBef>
                <a:spcPts val="3900"/>
              </a:spcBef>
              <a:spcAft>
                <a:spcPts val="0"/>
              </a:spcAft>
              <a:buSzPts val="4000"/>
              <a:buChar char="●"/>
            </a:pPr>
            <a:r>
              <a:rPr lang="fr-CA" sz="4000" dirty="0">
                <a:solidFill>
                  <a:schemeClr val="dk2"/>
                </a:solidFill>
              </a:rPr>
              <a:t>Camille Côté-Beauvillier</a:t>
            </a:r>
          </a:p>
          <a:p>
            <a:pPr marL="457200" lvl="0" indent="-482600" algn="just" rtl="0">
              <a:lnSpc>
                <a:spcPct val="100000"/>
              </a:lnSpc>
              <a:spcBef>
                <a:spcPts val="3900"/>
              </a:spcBef>
              <a:spcAft>
                <a:spcPts val="0"/>
              </a:spcAft>
              <a:buSzPts val="4000"/>
              <a:buChar char="●"/>
            </a:pPr>
            <a:r>
              <a:rPr lang="fr-CA" sz="4000" dirty="0"/>
              <a:t>Amélie Légaré</a:t>
            </a:r>
            <a:endParaRPr sz="4000" dirty="0"/>
          </a:p>
        </p:txBody>
      </p:sp>
      <p:sp>
        <p:nvSpPr>
          <p:cNvPr id="106" name="Google Shape;106;p3"/>
          <p:cNvSpPr txBox="1">
            <a:spLocks noGrp="1"/>
          </p:cNvSpPr>
          <p:nvPr>
            <p:ph type="title"/>
          </p:nvPr>
        </p:nvSpPr>
        <p:spPr>
          <a:xfrm>
            <a:off x="762000" y="2159000"/>
            <a:ext cx="22860000" cy="10161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ct val="100000"/>
              <a:buFont typeface="Arial"/>
              <a:buNone/>
            </a:pPr>
            <a:r>
              <a:rPr lang="fr-CA" sz="7200" dirty="0"/>
              <a:t>MEMBRES DU CÉ 2021-2022</a:t>
            </a:r>
            <a:endParaRPr dirty="0"/>
          </a:p>
        </p:txBody>
      </p:sp>
      <p:sp>
        <p:nvSpPr>
          <p:cNvPr id="107" name="Google Shape;107;p3"/>
          <p:cNvSpPr txBox="1">
            <a:spLocks noGrp="1"/>
          </p:cNvSpPr>
          <p:nvPr>
            <p:ph type="body" idx="2"/>
          </p:nvPr>
        </p:nvSpPr>
        <p:spPr>
          <a:xfrm>
            <a:off x="10552275" y="3753214"/>
            <a:ext cx="12772800" cy="7719300"/>
          </a:xfrm>
          <a:prstGeom prst="rect">
            <a:avLst/>
          </a:prstGeom>
          <a:noFill/>
          <a:ln>
            <a:noFill/>
          </a:ln>
        </p:spPr>
        <p:txBody>
          <a:bodyPr spcFirstLastPara="1" wrap="square" lIns="50800" tIns="50800" rIns="50800" bIns="50800" anchor="t" anchorCtr="0">
            <a:noAutofit/>
          </a:bodyPr>
          <a:lstStyle/>
          <a:p>
            <a:pPr marL="0" lvl="0" indent="0" algn="just" rtl="0">
              <a:lnSpc>
                <a:spcPct val="100000"/>
              </a:lnSpc>
              <a:spcBef>
                <a:spcPts val="3900"/>
              </a:spcBef>
              <a:spcAft>
                <a:spcPts val="0"/>
              </a:spcAft>
              <a:buNone/>
            </a:pPr>
            <a:r>
              <a:rPr lang="fr-CA" sz="4000" b="1" dirty="0"/>
              <a:t>Membres  du personnel de soutien</a:t>
            </a:r>
            <a:endParaRPr sz="4000" b="1" dirty="0"/>
          </a:p>
          <a:p>
            <a:pPr marL="457200" lvl="0" indent="-482600" algn="just" rtl="0">
              <a:lnSpc>
                <a:spcPct val="100000"/>
              </a:lnSpc>
              <a:spcBef>
                <a:spcPts val="3900"/>
              </a:spcBef>
              <a:spcAft>
                <a:spcPts val="0"/>
              </a:spcAft>
              <a:buSzPts val="4000"/>
              <a:buChar char="●"/>
            </a:pPr>
            <a:r>
              <a:rPr lang="fr-CA" sz="4000" dirty="0"/>
              <a:t>Jennifer Chabot</a:t>
            </a:r>
            <a:endParaRPr sz="4000" dirty="0"/>
          </a:p>
          <a:p>
            <a:pPr marL="457200" lvl="0" indent="-482600" algn="just" rtl="0">
              <a:lnSpc>
                <a:spcPct val="100000"/>
              </a:lnSpc>
              <a:spcBef>
                <a:spcPts val="0"/>
              </a:spcBef>
              <a:spcAft>
                <a:spcPts val="0"/>
              </a:spcAft>
              <a:buSzPts val="4000"/>
              <a:buChar char="●"/>
            </a:pPr>
            <a:r>
              <a:rPr lang="fr-CA" sz="4000" dirty="0"/>
              <a:t>Geneviève Bédard</a:t>
            </a:r>
            <a:endParaRPr sz="4000" dirty="0"/>
          </a:p>
          <a:p>
            <a:pPr marL="0" lvl="0" indent="0" algn="just" rtl="0">
              <a:lnSpc>
                <a:spcPct val="100000"/>
              </a:lnSpc>
              <a:spcBef>
                <a:spcPts val="3900"/>
              </a:spcBef>
              <a:spcAft>
                <a:spcPts val="0"/>
              </a:spcAft>
              <a:buNone/>
            </a:pPr>
            <a:r>
              <a:rPr lang="fr-CA" sz="4000" b="1" dirty="0"/>
              <a:t>Membres professionnels</a:t>
            </a:r>
            <a:endParaRPr sz="4000" b="1" dirty="0"/>
          </a:p>
          <a:p>
            <a:pPr marL="457200" lvl="0" indent="-482600" algn="just" rtl="0">
              <a:lnSpc>
                <a:spcPct val="100000"/>
              </a:lnSpc>
              <a:spcBef>
                <a:spcPts val="3900"/>
              </a:spcBef>
              <a:spcAft>
                <a:spcPts val="0"/>
              </a:spcAft>
              <a:buSzPts val="4000"/>
              <a:buChar char="●"/>
            </a:pPr>
            <a:r>
              <a:rPr lang="fr-CA" sz="4000" dirty="0" err="1"/>
              <a:t>Marie-Êve</a:t>
            </a:r>
            <a:r>
              <a:rPr lang="fr-CA" sz="4000" dirty="0"/>
              <a:t> </a:t>
            </a:r>
            <a:r>
              <a:rPr lang="fr-CA" sz="4000" dirty="0" err="1"/>
              <a:t>Rheaut</a:t>
            </a:r>
            <a:endParaRPr sz="4000" dirty="0"/>
          </a:p>
          <a:p>
            <a:pPr marL="0" lvl="0" indent="0" algn="l" rtl="0">
              <a:lnSpc>
                <a:spcPct val="100000"/>
              </a:lnSpc>
              <a:spcBef>
                <a:spcPts val="3900"/>
              </a:spcBef>
              <a:spcAft>
                <a:spcPts val="0"/>
              </a:spcAft>
              <a:buNone/>
            </a:pPr>
            <a:r>
              <a:rPr lang="fr-CA" sz="4000" b="1" dirty="0"/>
              <a:t>Membres de la communauté</a:t>
            </a:r>
            <a:endParaRPr sz="4000" b="1" dirty="0"/>
          </a:p>
          <a:p>
            <a:pPr marL="457200" lvl="0" indent="-482600" algn="l" rtl="0">
              <a:lnSpc>
                <a:spcPct val="100000"/>
              </a:lnSpc>
              <a:spcBef>
                <a:spcPts val="3900"/>
              </a:spcBef>
              <a:spcAft>
                <a:spcPts val="0"/>
              </a:spcAft>
              <a:buSzPts val="4000"/>
              <a:buChar char="●"/>
            </a:pPr>
            <a:r>
              <a:rPr lang="fr-CA" sz="4000" dirty="0"/>
              <a:t>Mme Audrey </a:t>
            </a:r>
            <a:r>
              <a:rPr lang="fr-CA" sz="4000" dirty="0" err="1"/>
              <a:t>Racette</a:t>
            </a:r>
            <a:r>
              <a:rPr lang="fr-CA" sz="4000" dirty="0"/>
              <a:t> (Maison des jeunes)</a:t>
            </a:r>
            <a:endParaRPr sz="4000" dirty="0"/>
          </a:p>
          <a:p>
            <a:pPr marL="457200" lvl="0" indent="-482600" algn="l" rtl="0">
              <a:lnSpc>
                <a:spcPct val="100000"/>
              </a:lnSpc>
              <a:spcBef>
                <a:spcPts val="0"/>
              </a:spcBef>
              <a:spcAft>
                <a:spcPts val="0"/>
              </a:spcAft>
              <a:buSzPts val="4000"/>
              <a:buChar char="●"/>
            </a:pPr>
            <a:r>
              <a:rPr lang="fr-CA" sz="4000" dirty="0"/>
              <a:t>France Julien</a:t>
            </a:r>
            <a:r>
              <a:rPr lang="fr-CA" sz="4000" dirty="0">
                <a:solidFill>
                  <a:schemeClr val="dk2"/>
                </a:solidFill>
              </a:rPr>
              <a:t> (Maison des grands-parents)</a:t>
            </a:r>
            <a:endParaRPr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body" idx="1"/>
          </p:nvPr>
        </p:nvSpPr>
        <p:spPr>
          <a:xfrm>
            <a:off x="762000" y="724210"/>
            <a:ext cx="20955000" cy="545791"/>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024"/>
              <a:buFont typeface="Arial"/>
              <a:buNone/>
            </a:pPr>
            <a:r>
              <a:rPr lang="fr-CA" sz="3024" b="0" i="0" u="none" strike="noStrike" cap="none" dirty="0">
                <a:solidFill>
                  <a:srgbClr val="838787"/>
                </a:solidFill>
                <a:latin typeface="Arial"/>
                <a:ea typeface="Arial"/>
                <a:cs typeface="Arial"/>
                <a:sym typeface="Arial"/>
              </a:rPr>
              <a:t>CONSEIL D’ÉTABLISSEMENT ÉCOLE SAINTE-GENEVIÈVE - 2021-2022</a:t>
            </a:r>
            <a:endParaRPr sz="3024" b="0" i="0" u="none" strike="noStrike" cap="none" dirty="0">
              <a:solidFill>
                <a:srgbClr val="838787"/>
              </a:solidFill>
              <a:latin typeface="Arial"/>
              <a:ea typeface="Arial"/>
              <a:cs typeface="Arial"/>
              <a:sym typeface="Arial"/>
            </a:endParaRPr>
          </a:p>
        </p:txBody>
      </p:sp>
      <p:sp>
        <p:nvSpPr>
          <p:cNvPr id="113" name="Google Shape;113;p4"/>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7200"/>
              <a:buFont typeface="Arial"/>
              <a:buNone/>
            </a:pPr>
            <a:r>
              <a:rPr lang="fr-CA" sz="7200"/>
              <a:t>ÉLECTIONS</a:t>
            </a:r>
            <a:endParaRPr/>
          </a:p>
        </p:txBody>
      </p:sp>
      <p:sp>
        <p:nvSpPr>
          <p:cNvPr id="114" name="Google Shape;114;p4"/>
          <p:cNvSpPr txBox="1">
            <a:spLocks noGrp="1"/>
          </p:cNvSpPr>
          <p:nvPr>
            <p:ph type="body" idx="2"/>
          </p:nvPr>
        </p:nvSpPr>
        <p:spPr>
          <a:xfrm>
            <a:off x="762000" y="4145600"/>
            <a:ext cx="22860000" cy="8721600"/>
          </a:xfrm>
          <a:prstGeom prst="rect">
            <a:avLst/>
          </a:prstGeom>
          <a:noFill/>
          <a:ln>
            <a:noFill/>
          </a:ln>
        </p:spPr>
        <p:txBody>
          <a:bodyPr spcFirstLastPara="1" wrap="square" lIns="50800" tIns="50800" rIns="50800" bIns="50800" anchor="t" anchorCtr="0">
            <a:normAutofit lnSpcReduction="10000"/>
          </a:bodyPr>
          <a:lstStyle/>
          <a:p>
            <a:pPr marL="457200" lvl="0" indent="-444500" algn="l" rtl="0">
              <a:lnSpc>
                <a:spcPct val="100000"/>
              </a:lnSpc>
              <a:spcBef>
                <a:spcPts val="0"/>
              </a:spcBef>
              <a:spcAft>
                <a:spcPts val="0"/>
              </a:spcAft>
              <a:buSzPts val="3400"/>
              <a:buChar char="▸"/>
            </a:pPr>
            <a:r>
              <a:rPr lang="fr-CA" sz="3400" dirty="0"/>
              <a:t>Lors de la première rencontre du CÉ: 29 septembre 2021;</a:t>
            </a:r>
            <a:endParaRPr sz="3400" dirty="0"/>
          </a:p>
          <a:p>
            <a:pPr marL="457200" lvl="0" indent="-444500" algn="l" rtl="0">
              <a:lnSpc>
                <a:spcPct val="100000"/>
              </a:lnSpc>
              <a:spcBef>
                <a:spcPts val="0"/>
              </a:spcBef>
              <a:spcAft>
                <a:spcPts val="0"/>
              </a:spcAft>
              <a:buSzPts val="3400"/>
              <a:buChar char="▸"/>
            </a:pPr>
            <a:r>
              <a:rPr lang="fr-CA" sz="3400" dirty="0"/>
              <a:t>Pour les  postes de l’exécutif (2021-2022)</a:t>
            </a:r>
            <a:r>
              <a:rPr lang="fr-CA" sz="3400" dirty="0">
                <a:solidFill>
                  <a:schemeClr val="dk2"/>
                </a:solidFill>
              </a:rPr>
              <a:t>:</a:t>
            </a:r>
            <a:endParaRPr sz="3400" dirty="0">
              <a:solidFill>
                <a:schemeClr val="dk2"/>
              </a:solidFill>
            </a:endParaRPr>
          </a:p>
          <a:p>
            <a:pPr marL="914400" lvl="1" indent="-444500" algn="l" rtl="0">
              <a:lnSpc>
                <a:spcPct val="100000"/>
              </a:lnSpc>
              <a:spcBef>
                <a:spcPts val="0"/>
              </a:spcBef>
              <a:spcAft>
                <a:spcPts val="0"/>
              </a:spcAft>
              <a:buSzPts val="3400"/>
              <a:buChar char="▸"/>
            </a:pPr>
            <a:r>
              <a:rPr lang="fr-CA" sz="3400" dirty="0"/>
              <a:t>Président et trésorier: Sébastien Boucher;</a:t>
            </a:r>
            <a:endParaRPr sz="3400" dirty="0"/>
          </a:p>
          <a:p>
            <a:pPr marL="914400" lvl="1" indent="-444500" algn="l" rtl="0">
              <a:lnSpc>
                <a:spcPct val="100000"/>
              </a:lnSpc>
              <a:spcBef>
                <a:spcPts val="0"/>
              </a:spcBef>
              <a:spcAft>
                <a:spcPts val="0"/>
              </a:spcAft>
              <a:buSzPts val="3400"/>
              <a:buChar char="▸"/>
            </a:pPr>
            <a:r>
              <a:rPr lang="fr-CA" sz="3400" dirty="0"/>
              <a:t>Vice-présidente: Émilie Fournier;</a:t>
            </a:r>
            <a:endParaRPr sz="3400" dirty="0"/>
          </a:p>
          <a:p>
            <a:pPr marL="914400" lvl="1" indent="-444500" algn="l" rtl="0">
              <a:lnSpc>
                <a:spcPct val="100000"/>
              </a:lnSpc>
              <a:spcBef>
                <a:spcPts val="0"/>
              </a:spcBef>
              <a:spcAft>
                <a:spcPts val="0"/>
              </a:spcAft>
              <a:buSzPts val="3400"/>
              <a:buChar char="▸"/>
            </a:pPr>
            <a:r>
              <a:rPr lang="fr-CA" sz="3400" dirty="0"/>
              <a:t>Délégué comité de parents élu lors de l’assemblée générale du 09 septembre 2021: Sébastien Boucher</a:t>
            </a:r>
            <a:endParaRPr sz="3400" dirty="0"/>
          </a:p>
          <a:p>
            <a:pPr marL="1371600" lvl="2" indent="-228600" algn="l" rtl="0">
              <a:lnSpc>
                <a:spcPct val="100000"/>
              </a:lnSpc>
              <a:spcBef>
                <a:spcPts val="0"/>
              </a:spcBef>
              <a:spcAft>
                <a:spcPts val="0"/>
              </a:spcAft>
              <a:buSzPts val="3400"/>
              <a:buNone/>
            </a:pPr>
            <a:endParaRPr sz="3400" dirty="0"/>
          </a:p>
          <a:p>
            <a:pPr marL="457200" lvl="0" indent="-444500" algn="l" rtl="0">
              <a:lnSpc>
                <a:spcPct val="100000"/>
              </a:lnSpc>
              <a:spcBef>
                <a:spcPts val="0"/>
              </a:spcBef>
              <a:spcAft>
                <a:spcPts val="0"/>
              </a:spcAft>
              <a:buSzPts val="3400"/>
              <a:buChar char="▸"/>
            </a:pPr>
            <a:r>
              <a:rPr lang="fr-CA" sz="3400" dirty="0"/>
              <a:t>Les membres de L’OPP sont :  	</a:t>
            </a:r>
            <a:endParaRPr sz="3400" dirty="0"/>
          </a:p>
          <a:p>
            <a:pPr marL="914400" lvl="1" indent="-444500" algn="l" rtl="0">
              <a:lnSpc>
                <a:spcPct val="100000"/>
              </a:lnSpc>
              <a:spcBef>
                <a:spcPts val="0"/>
              </a:spcBef>
              <a:spcAft>
                <a:spcPts val="0"/>
              </a:spcAft>
              <a:buSzPts val="3400"/>
              <a:buChar char="▸"/>
            </a:pPr>
            <a:r>
              <a:rPr lang="fr-CA" sz="3400" dirty="0"/>
              <a:t>Anne-Sophie Mazerolle</a:t>
            </a:r>
          </a:p>
          <a:p>
            <a:pPr marL="914400" lvl="1" indent="-444500" algn="l" rtl="0">
              <a:lnSpc>
                <a:spcPct val="100000"/>
              </a:lnSpc>
              <a:spcBef>
                <a:spcPts val="0"/>
              </a:spcBef>
              <a:spcAft>
                <a:spcPts val="0"/>
              </a:spcAft>
              <a:buSzPts val="3400"/>
              <a:buChar char="▸"/>
            </a:pPr>
            <a:r>
              <a:rPr lang="fr-CA" sz="3400" dirty="0" err="1"/>
              <a:t>Asmae</a:t>
            </a:r>
            <a:r>
              <a:rPr lang="fr-CA" sz="3400" dirty="0"/>
              <a:t> </a:t>
            </a:r>
            <a:r>
              <a:rPr lang="fr-CA" sz="3400" dirty="0" err="1"/>
              <a:t>Elouadi</a:t>
            </a:r>
            <a:r>
              <a:rPr lang="fr-CA" sz="3400" dirty="0"/>
              <a:t> Idrissi</a:t>
            </a:r>
          </a:p>
          <a:p>
            <a:pPr marL="914400" lvl="1" indent="-444500" algn="l" rtl="0">
              <a:lnSpc>
                <a:spcPct val="100000"/>
              </a:lnSpc>
              <a:spcBef>
                <a:spcPts val="0"/>
              </a:spcBef>
              <a:spcAft>
                <a:spcPts val="0"/>
              </a:spcAft>
              <a:buSzPts val="3400"/>
              <a:buChar char="▸"/>
            </a:pPr>
            <a:r>
              <a:rPr lang="fr-CA" sz="3400" dirty="0"/>
              <a:t>Caroline Garneau</a:t>
            </a:r>
          </a:p>
          <a:p>
            <a:pPr marL="914400" lvl="1" indent="-444500" algn="l" rtl="0">
              <a:lnSpc>
                <a:spcPct val="100000"/>
              </a:lnSpc>
              <a:spcBef>
                <a:spcPts val="0"/>
              </a:spcBef>
              <a:spcAft>
                <a:spcPts val="0"/>
              </a:spcAft>
              <a:buSzPts val="3400"/>
              <a:buChar char="▸"/>
            </a:pPr>
            <a:r>
              <a:rPr lang="fr-CA" sz="3400" dirty="0"/>
              <a:t>Jacques Ferland</a:t>
            </a:r>
          </a:p>
          <a:p>
            <a:pPr marL="914400" lvl="1" indent="-444500" algn="l" rtl="0">
              <a:lnSpc>
                <a:spcPct val="100000"/>
              </a:lnSpc>
              <a:spcBef>
                <a:spcPts val="0"/>
              </a:spcBef>
              <a:spcAft>
                <a:spcPts val="0"/>
              </a:spcAft>
              <a:buSzPts val="3400"/>
              <a:buChar char="▸"/>
            </a:pPr>
            <a:r>
              <a:rPr lang="fr-CA" sz="3400" dirty="0"/>
              <a:t>Julie Thompson Bernier</a:t>
            </a:r>
          </a:p>
          <a:p>
            <a:pPr marL="914400" lvl="1" indent="-444500" algn="l" rtl="0">
              <a:lnSpc>
                <a:spcPct val="100000"/>
              </a:lnSpc>
              <a:spcBef>
                <a:spcPts val="0"/>
              </a:spcBef>
              <a:spcAft>
                <a:spcPts val="0"/>
              </a:spcAft>
              <a:buSzPts val="3400"/>
              <a:buChar char="▸"/>
            </a:pPr>
            <a:r>
              <a:rPr lang="fr-CA" sz="3400" dirty="0"/>
              <a:t>Marie </a:t>
            </a:r>
            <a:r>
              <a:rPr lang="fr-CA" sz="3400" dirty="0" err="1"/>
              <a:t>Didelet</a:t>
            </a:r>
            <a:endParaRPr lang="fr-CA" sz="3400" dirty="0"/>
          </a:p>
          <a:p>
            <a:pPr marL="914400" lvl="1" indent="-444500" algn="l" rtl="0">
              <a:lnSpc>
                <a:spcPct val="100000"/>
              </a:lnSpc>
              <a:spcBef>
                <a:spcPts val="0"/>
              </a:spcBef>
              <a:spcAft>
                <a:spcPts val="0"/>
              </a:spcAft>
              <a:buSzPts val="3400"/>
              <a:buChar char="▸"/>
            </a:pPr>
            <a:r>
              <a:rPr lang="fr-CA" sz="3400" dirty="0"/>
              <a:t>Maxime Robitaille</a:t>
            </a:r>
          </a:p>
          <a:p>
            <a:pPr marL="914400" lvl="1" indent="-444500" algn="l" rtl="0">
              <a:lnSpc>
                <a:spcPct val="100000"/>
              </a:lnSpc>
              <a:spcBef>
                <a:spcPts val="0"/>
              </a:spcBef>
              <a:spcAft>
                <a:spcPts val="0"/>
              </a:spcAft>
              <a:buSzPts val="3400"/>
              <a:buChar char="▸"/>
            </a:pPr>
            <a:r>
              <a:rPr lang="fr-CA" sz="3400" dirty="0"/>
              <a:t>Pierre-Luc Bourret</a:t>
            </a:r>
          </a:p>
          <a:p>
            <a:pPr marL="914400" lvl="1" indent="-444500" algn="l" rtl="0">
              <a:lnSpc>
                <a:spcPct val="100000"/>
              </a:lnSpc>
              <a:spcBef>
                <a:spcPts val="0"/>
              </a:spcBef>
              <a:spcAft>
                <a:spcPts val="0"/>
              </a:spcAft>
              <a:buSzPts val="3400"/>
              <a:buChar char="▸"/>
            </a:pPr>
            <a:r>
              <a:rPr lang="fr-CA" sz="3400" dirty="0"/>
              <a:t>Samuel Matte Thibault</a:t>
            </a:r>
          </a:p>
          <a:p>
            <a:pPr marL="914400" lvl="1" indent="-444500" algn="l" rtl="0">
              <a:lnSpc>
                <a:spcPct val="100000"/>
              </a:lnSpc>
              <a:spcBef>
                <a:spcPts val="0"/>
              </a:spcBef>
              <a:spcAft>
                <a:spcPts val="0"/>
              </a:spcAft>
              <a:buSzPts val="3400"/>
              <a:buChar char="▸"/>
            </a:pPr>
            <a:endParaRPr lang="fr-CA" sz="3400" dirty="0"/>
          </a:p>
          <a:p>
            <a:pPr indent="-444500">
              <a:lnSpc>
                <a:spcPct val="100000"/>
              </a:lnSpc>
              <a:spcBef>
                <a:spcPts val="0"/>
              </a:spcBef>
              <a:buSzPts val="3400"/>
              <a:buChar char="▸"/>
            </a:pPr>
            <a:r>
              <a:rPr lang="fr-CA" sz="3400" dirty="0"/>
              <a:t>Les membres du CÉ ont tous suivi les formations obligatoires prévues par la LIP  ( voir PV)</a:t>
            </a:r>
            <a:endParaRPr sz="3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txBox="1">
            <a:spLocks noGrp="1"/>
          </p:cNvSpPr>
          <p:nvPr>
            <p:ph type="body" idx="1"/>
          </p:nvPr>
        </p:nvSpPr>
        <p:spPr>
          <a:xfrm>
            <a:off x="762000" y="724210"/>
            <a:ext cx="20955000" cy="545791"/>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024"/>
              <a:buFont typeface="Arial"/>
              <a:buNone/>
            </a:pPr>
            <a:r>
              <a:rPr lang="fr-CA" sz="3024" b="0" i="0" u="none" strike="noStrike" cap="none" dirty="0">
                <a:solidFill>
                  <a:srgbClr val="838787"/>
                </a:solidFill>
                <a:latin typeface="Arial"/>
                <a:ea typeface="Arial"/>
                <a:cs typeface="Arial"/>
                <a:sym typeface="Arial"/>
              </a:rPr>
              <a:t>CONSEIL D’ÉTABLISSEMENT ÉCOLE SAINTE-GENEVIÈVE - 2021-2021</a:t>
            </a:r>
            <a:endParaRPr sz="3024" b="0" i="0" u="none" strike="noStrike" cap="none" dirty="0">
              <a:solidFill>
                <a:srgbClr val="838787"/>
              </a:solidFill>
              <a:latin typeface="Arial"/>
              <a:ea typeface="Arial"/>
              <a:cs typeface="Arial"/>
              <a:sym typeface="Arial"/>
            </a:endParaRPr>
          </a:p>
        </p:txBody>
      </p:sp>
      <p:sp>
        <p:nvSpPr>
          <p:cNvPr id="120" name="Google Shape;120;p5"/>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7200"/>
              <a:buFont typeface="Arial"/>
              <a:buNone/>
            </a:pPr>
            <a:r>
              <a:rPr lang="fr-CA" sz="7200"/>
              <a:t>CALENDRIER DES RENCONTRES </a:t>
            </a:r>
            <a:endParaRPr/>
          </a:p>
        </p:txBody>
      </p:sp>
      <p:graphicFrame>
        <p:nvGraphicFramePr>
          <p:cNvPr id="121" name="Google Shape;121;p5"/>
          <p:cNvGraphicFramePr/>
          <p:nvPr>
            <p:extLst>
              <p:ext uri="{D42A27DB-BD31-4B8C-83A1-F6EECF244321}">
                <p14:modId xmlns:p14="http://schemas.microsoft.com/office/powerpoint/2010/main" val="2576964693"/>
              </p:ext>
            </p:extLst>
          </p:nvPr>
        </p:nvGraphicFramePr>
        <p:xfrm>
          <a:off x="1010658" y="3175000"/>
          <a:ext cx="22098650" cy="8011800"/>
        </p:xfrm>
        <a:graphic>
          <a:graphicData uri="http://schemas.openxmlformats.org/drawingml/2006/table">
            <a:tbl>
              <a:tblPr>
                <a:noFill/>
                <a:tableStyleId>{6277E96E-4CDB-45AF-B7F2-2B719CE7C199}</a:tableStyleId>
              </a:tblPr>
              <a:tblGrid>
                <a:gridCol w="8547300">
                  <a:extLst>
                    <a:ext uri="{9D8B030D-6E8A-4147-A177-3AD203B41FA5}">
                      <a16:colId xmlns:a16="http://schemas.microsoft.com/office/drawing/2014/main" val="20000"/>
                    </a:ext>
                  </a:extLst>
                </a:gridCol>
                <a:gridCol w="3780000">
                  <a:extLst>
                    <a:ext uri="{9D8B030D-6E8A-4147-A177-3AD203B41FA5}">
                      <a16:colId xmlns:a16="http://schemas.microsoft.com/office/drawing/2014/main" val="20001"/>
                    </a:ext>
                  </a:extLst>
                </a:gridCol>
                <a:gridCol w="9771350">
                  <a:extLst>
                    <a:ext uri="{9D8B030D-6E8A-4147-A177-3AD203B41FA5}">
                      <a16:colId xmlns:a16="http://schemas.microsoft.com/office/drawing/2014/main" val="20002"/>
                    </a:ext>
                  </a:extLst>
                </a:gridCol>
              </a:tblGrid>
              <a:tr h="900175">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Date</a:t>
                      </a:r>
                      <a:endParaRPr sz="1400" u="none" strike="noStrike" cap="none"/>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Heure</a:t>
                      </a:r>
                      <a:endParaRPr sz="1400" u="none" strike="noStrike" cap="none"/>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Lieu</a:t>
                      </a:r>
                      <a:endParaRPr sz="1400" u="none" strike="noStrike" cap="none"/>
                    </a:p>
                  </a:txBody>
                  <a:tcPr marL="0" marR="0" marT="0" marB="0" anchor="ctr"/>
                </a:tc>
                <a:extLst>
                  <a:ext uri="{0D108BD9-81ED-4DB2-BD59-A6C34878D82A}">
                    <a16:rowId xmlns:a16="http://schemas.microsoft.com/office/drawing/2014/main" val="10000"/>
                  </a:ext>
                </a:extLst>
              </a:tr>
              <a:tr h="900175">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29 septembre</a:t>
                      </a:r>
                      <a:endParaRPr sz="4600" u="none" strike="noStrike" cap="none" dirty="0">
                        <a:solidFill>
                          <a:srgbClr val="838787"/>
                        </a:solidFill>
                      </a:endParaRPr>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19 h 15</a:t>
                      </a:r>
                      <a:endParaRPr sz="1400" u="none" strike="noStrike" cap="none"/>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Bibliothèque de STEGE</a:t>
                      </a:r>
                      <a:endParaRPr sz="1400" u="none" strike="noStrike" cap="none" dirty="0"/>
                    </a:p>
                  </a:txBody>
                  <a:tcPr marL="0" marR="0" marT="0" marB="0" anchor="ctr"/>
                </a:tc>
                <a:extLst>
                  <a:ext uri="{0D108BD9-81ED-4DB2-BD59-A6C34878D82A}">
                    <a16:rowId xmlns:a16="http://schemas.microsoft.com/office/drawing/2014/main" val="10001"/>
                  </a:ext>
                </a:extLst>
              </a:tr>
              <a:tr h="900175">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27 octobre</a:t>
                      </a:r>
                      <a:endParaRPr sz="4600" u="none" strike="noStrike" cap="none" dirty="0">
                        <a:solidFill>
                          <a:srgbClr val="838787"/>
                        </a:solidFill>
                      </a:endParaRPr>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19 h 15</a:t>
                      </a:r>
                      <a:endParaRPr sz="1400" u="none" strike="noStrike" cap="none"/>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Bibliothèque de STEGE</a:t>
                      </a:r>
                      <a:endParaRPr lang="fr-CA" sz="1400" u="none" strike="noStrike" cap="none" dirty="0"/>
                    </a:p>
                  </a:txBody>
                  <a:tcPr marL="0" marR="0" marT="0" marB="0" anchor="ctr"/>
                </a:tc>
                <a:extLst>
                  <a:ext uri="{0D108BD9-81ED-4DB2-BD59-A6C34878D82A}">
                    <a16:rowId xmlns:a16="http://schemas.microsoft.com/office/drawing/2014/main" val="10002"/>
                  </a:ext>
                </a:extLst>
              </a:tr>
              <a:tr h="1078175">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24 novembre</a:t>
                      </a:r>
                      <a:endParaRPr sz="4600" u="none" strike="noStrike" cap="none" dirty="0">
                        <a:solidFill>
                          <a:srgbClr val="838787"/>
                        </a:solidFill>
                      </a:endParaRPr>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19 h 15</a:t>
                      </a:r>
                      <a:endParaRPr sz="1400" u="none" strike="noStrike" cap="none"/>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Bibliothèque de STEGE</a:t>
                      </a:r>
                      <a:endParaRPr lang="fr-CA" sz="1400" u="none" strike="noStrike" cap="none" dirty="0"/>
                    </a:p>
                  </a:txBody>
                  <a:tcPr marL="0" marR="0" marT="0" marB="0" anchor="ctr"/>
                </a:tc>
                <a:extLst>
                  <a:ext uri="{0D108BD9-81ED-4DB2-BD59-A6C34878D82A}">
                    <a16:rowId xmlns:a16="http://schemas.microsoft.com/office/drawing/2014/main" val="10003"/>
                  </a:ext>
                </a:extLst>
              </a:tr>
              <a:tr h="900175">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26 janvier</a:t>
                      </a:r>
                      <a:endParaRPr sz="4600" u="none" strike="noStrike" cap="none" dirty="0">
                        <a:solidFill>
                          <a:srgbClr val="838787"/>
                        </a:solidFill>
                      </a:endParaRPr>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19 h 15</a:t>
                      </a:r>
                      <a:endParaRPr sz="1400" u="none" strike="noStrike" cap="none"/>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Rencontre virtuelle</a:t>
                      </a:r>
                      <a:endParaRPr sz="1400" u="none" strike="noStrike" cap="none" dirty="0"/>
                    </a:p>
                  </a:txBody>
                  <a:tcPr marL="0" marR="0" marT="0" marB="0" anchor="ctr"/>
                </a:tc>
                <a:extLst>
                  <a:ext uri="{0D108BD9-81ED-4DB2-BD59-A6C34878D82A}">
                    <a16:rowId xmlns:a16="http://schemas.microsoft.com/office/drawing/2014/main" val="10004"/>
                  </a:ext>
                </a:extLst>
              </a:tr>
              <a:tr h="900175">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30 mars</a:t>
                      </a:r>
                      <a:endParaRPr sz="4600" u="none" strike="noStrike" cap="none" dirty="0">
                        <a:solidFill>
                          <a:srgbClr val="838787"/>
                        </a:solidFill>
                      </a:endParaRPr>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19 h 15</a:t>
                      </a:r>
                      <a:endParaRPr sz="1400" u="none" strike="noStrike" cap="none"/>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Bibliothèque de STEGE</a:t>
                      </a:r>
                      <a:endParaRPr lang="fr-CA" sz="1400" u="none" strike="noStrike" cap="none" dirty="0"/>
                    </a:p>
                  </a:txBody>
                  <a:tcPr marL="0" marR="0" marT="0" marB="0" anchor="ctr"/>
                </a:tc>
                <a:extLst>
                  <a:ext uri="{0D108BD9-81ED-4DB2-BD59-A6C34878D82A}">
                    <a16:rowId xmlns:a16="http://schemas.microsoft.com/office/drawing/2014/main" val="10006"/>
                  </a:ext>
                </a:extLst>
              </a:tr>
              <a:tr h="900175">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25 mai</a:t>
                      </a:r>
                      <a:endParaRPr sz="4600" u="none" strike="noStrike" cap="none" dirty="0">
                        <a:solidFill>
                          <a:srgbClr val="838787"/>
                        </a:solidFill>
                      </a:endParaRPr>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19 h 15</a:t>
                      </a:r>
                      <a:endParaRPr sz="1400" u="none" strike="noStrike" cap="none"/>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Bibliothèque de STEGE</a:t>
                      </a:r>
                      <a:endParaRPr lang="fr-CA" sz="1400" u="none" strike="noStrike" cap="none" dirty="0"/>
                    </a:p>
                  </a:txBody>
                  <a:tcPr marL="0" marR="0" marT="0" marB="0" anchor="ctr"/>
                </a:tc>
                <a:extLst>
                  <a:ext uri="{0D108BD9-81ED-4DB2-BD59-A6C34878D82A}">
                    <a16:rowId xmlns:a16="http://schemas.microsoft.com/office/drawing/2014/main" val="10007"/>
                  </a:ext>
                </a:extLst>
              </a:tr>
              <a:tr h="900175">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08 juin</a:t>
                      </a:r>
                      <a:endParaRPr sz="4600" u="none" strike="noStrike" cap="none" dirty="0">
                        <a:solidFill>
                          <a:srgbClr val="838787"/>
                        </a:solidFill>
                      </a:endParaRPr>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19 h 15</a:t>
                      </a:r>
                      <a:endParaRPr sz="1400" u="none" strike="noStrike" cap="none"/>
                    </a:p>
                  </a:txBody>
                  <a:tcPr marL="0" marR="0" marT="0" marB="0" anchor="ctr"/>
                </a:tc>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dirty="0">
                          <a:solidFill>
                            <a:srgbClr val="838787"/>
                          </a:solidFill>
                        </a:rPr>
                        <a:t>Bibliothèque de STEGE</a:t>
                      </a:r>
                      <a:endParaRPr lang="fr-CA" sz="1400" u="none" strike="noStrike" cap="none" dirty="0"/>
                    </a:p>
                  </a:txBody>
                  <a:tcPr marL="0" marR="0" marT="0" marB="0" anchor="ctr"/>
                </a:tc>
                <a:extLst>
                  <a:ext uri="{0D108BD9-81ED-4DB2-BD59-A6C34878D82A}">
                    <a16:rowId xmlns:a16="http://schemas.microsoft.com/office/drawing/2014/main" val="10008"/>
                  </a:ext>
                </a:extLst>
              </a:tr>
              <a:tr h="632400">
                <a:tc>
                  <a:txBody>
                    <a:bodyPr/>
                    <a:lstStyle/>
                    <a:p>
                      <a:pPr marL="0" marR="0" lvl="0" indent="0" algn="ctr" rtl="0">
                        <a:lnSpc>
                          <a:spcPct val="80000"/>
                        </a:lnSpc>
                        <a:spcBef>
                          <a:spcPts val="0"/>
                        </a:spcBef>
                        <a:spcAft>
                          <a:spcPts val="0"/>
                        </a:spcAft>
                        <a:buClr>
                          <a:srgbClr val="838787"/>
                        </a:buClr>
                        <a:buSzPts val="4600"/>
                        <a:buFont typeface="Helvetica Neue"/>
                        <a:buNone/>
                      </a:pPr>
                      <a:r>
                        <a:rPr lang="fr-CA" sz="4600" u="none" strike="noStrike" cap="none">
                          <a:solidFill>
                            <a:srgbClr val="838787"/>
                          </a:solidFill>
                        </a:rPr>
                        <a:t>25 août</a:t>
                      </a:r>
                      <a:endParaRPr sz="4600" u="none" strike="noStrike" cap="none">
                        <a:solidFill>
                          <a:srgbClr val="838787"/>
                        </a:solidFill>
                      </a:endParaRPr>
                    </a:p>
                  </a:txBody>
                  <a:tcPr marL="0" marR="0" marT="0" marB="0" anchor="ctr"/>
                </a:tc>
                <a:tc>
                  <a:txBody>
                    <a:bodyPr/>
                    <a:lstStyle/>
                    <a:p>
                      <a:pPr marL="0" marR="0" lvl="0" indent="0" algn="ctr" rtl="0">
                        <a:lnSpc>
                          <a:spcPct val="80000"/>
                        </a:lnSpc>
                        <a:spcBef>
                          <a:spcPts val="0"/>
                        </a:spcBef>
                        <a:spcAft>
                          <a:spcPts val="0"/>
                        </a:spcAft>
                        <a:buClr>
                          <a:schemeClr val="dk1"/>
                        </a:buClr>
                        <a:buSzPts val="4600"/>
                        <a:buFont typeface="Helvetica Neue"/>
                        <a:buNone/>
                      </a:pPr>
                      <a:r>
                        <a:rPr lang="fr-CA" sz="4600" u="none" strike="noStrike" cap="none" dirty="0"/>
                        <a:t>16 h 00</a:t>
                      </a:r>
                      <a:endParaRPr sz="3600" u="none" strike="noStrike" cap="none" dirty="0">
                        <a:latin typeface="Times New Roman"/>
                        <a:ea typeface="Times New Roman"/>
                        <a:cs typeface="Times New Roman"/>
                        <a:sym typeface="Times New Roman"/>
                      </a:endParaRPr>
                    </a:p>
                  </a:txBody>
                  <a:tcPr marL="0" marR="0" marT="0" marB="0" anchor="ctr"/>
                </a:tc>
                <a:tc>
                  <a:txBody>
                    <a:bodyPr/>
                    <a:lstStyle/>
                    <a:p>
                      <a:pPr marL="0" marR="0" lvl="0" indent="0" algn="ctr" rtl="0">
                        <a:lnSpc>
                          <a:spcPct val="80000"/>
                        </a:lnSpc>
                        <a:spcBef>
                          <a:spcPts val="0"/>
                        </a:spcBef>
                        <a:spcAft>
                          <a:spcPts val="0"/>
                        </a:spcAft>
                        <a:buClr>
                          <a:schemeClr val="dk1"/>
                        </a:buClr>
                        <a:buSzPts val="4600"/>
                        <a:buFont typeface="Helvetica Neue"/>
                        <a:buNone/>
                      </a:pPr>
                      <a:r>
                        <a:rPr lang="fr-CA" sz="4600" u="none" strike="noStrike" cap="none" dirty="0"/>
                        <a:t>Rencontre virtuelle</a:t>
                      </a:r>
                      <a:endParaRPr sz="3600" u="none" strike="noStrike" cap="none" dirty="0">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10"/>
                  </a:ext>
                </a:extLst>
              </a:tr>
            </a:tbl>
          </a:graphicData>
        </a:graphic>
      </p:graphicFrame>
      <p:sp>
        <p:nvSpPr>
          <p:cNvPr id="122" name="Google Shape;122;p5"/>
          <p:cNvSpPr txBox="1"/>
          <p:nvPr/>
        </p:nvSpPr>
        <p:spPr>
          <a:xfrm>
            <a:off x="807719" y="5947092"/>
            <a:ext cx="1018541" cy="332741"/>
          </a:xfrm>
          <a:prstGeom prst="rect">
            <a:avLst/>
          </a:prstGeom>
          <a:no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838787"/>
              </a:buClr>
              <a:buSzPts val="1600"/>
              <a:buFont typeface="Gill Sans"/>
              <a:buNone/>
            </a:pPr>
            <a:r>
              <a:rPr lang="fr-CA" sz="1600" b="1" i="0" u="none" strike="noStrike" cap="none">
                <a:solidFill>
                  <a:srgbClr val="838787"/>
                </a:solidFill>
                <a:latin typeface="Gill Sans"/>
                <a:ea typeface="Gill Sans"/>
                <a:cs typeface="Gill Sans"/>
                <a:sym typeface="Gill Sans"/>
              </a:rPr>
              <a:t>	</a:t>
            </a:r>
            <a:endParaRPr sz="1400" b="0" i="0" u="none" strike="noStrike" cap="none">
              <a:solidFill>
                <a:srgbClr val="000000"/>
              </a:solidFill>
              <a:latin typeface="Arial"/>
              <a:ea typeface="Arial"/>
              <a:cs typeface="Arial"/>
              <a:sym typeface="Arial"/>
            </a:endParaRPr>
          </a:p>
        </p:txBody>
      </p:sp>
      <p:sp>
        <p:nvSpPr>
          <p:cNvPr id="123" name="Google Shape;123;p5"/>
          <p:cNvSpPr txBox="1"/>
          <p:nvPr/>
        </p:nvSpPr>
        <p:spPr>
          <a:xfrm>
            <a:off x="807719" y="6086792"/>
            <a:ext cx="202939" cy="510541"/>
          </a:xfrm>
          <a:prstGeom prst="rect">
            <a:avLst/>
          </a:prstGeom>
          <a:noFill/>
          <a:ln>
            <a:noFill/>
          </a:ln>
        </p:spPr>
        <p:txBody>
          <a:bodyPr spcFirstLastPara="1" wrap="square" lIns="45700" tIns="45700" rIns="45700" bIns="45700" anchor="ctr" anchorCtr="0">
            <a:spAutoFit/>
          </a:bodyPr>
          <a:lstStyle/>
          <a:p>
            <a:pPr marL="0" marR="0" lvl="0" indent="0" algn="l" rtl="0">
              <a:lnSpc>
                <a:spcPct val="100000"/>
              </a:lnSpc>
              <a:spcBef>
                <a:spcPts val="0"/>
              </a:spcBef>
              <a:spcAft>
                <a:spcPts val="0"/>
              </a:spcAft>
              <a:buClr>
                <a:srgbClr val="838787"/>
              </a:buClr>
              <a:buSzPts val="1200"/>
              <a:buFont typeface="Arial"/>
              <a:buNone/>
            </a:pPr>
            <a:r>
              <a:rPr lang="fr-CA" sz="1200" b="0" i="0" u="none" strike="noStrike" cap="none">
                <a:solidFill>
                  <a:srgbClr val="838787"/>
                </a:solidFill>
                <a:latin typeface="Arial"/>
                <a:ea typeface="Arial"/>
                <a:cs typeface="Arial"/>
                <a:sym typeface="Arial"/>
              </a:rPr>
              <a:t> </a:t>
            </a:r>
            <a:endParaRPr sz="1600" b="1" i="0" u="none" strike="noStrike" cap="none">
              <a:solidFill>
                <a:srgbClr val="838787"/>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6"/>
          <p:cNvSpPr txBox="1">
            <a:spLocks noGrp="1"/>
          </p:cNvSpPr>
          <p:nvPr>
            <p:ph type="body" idx="1"/>
          </p:nvPr>
        </p:nvSpPr>
        <p:spPr>
          <a:xfrm>
            <a:off x="609600" y="762000"/>
            <a:ext cx="20955000" cy="545790"/>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024"/>
              <a:buFont typeface="Arial"/>
              <a:buNone/>
            </a:pPr>
            <a:r>
              <a:rPr lang="fr-CA" sz="3024" b="0" i="0" u="none" strike="noStrike" cap="none" dirty="0">
                <a:solidFill>
                  <a:srgbClr val="838787"/>
                </a:solidFill>
                <a:latin typeface="Arial"/>
                <a:ea typeface="Arial"/>
                <a:cs typeface="Arial"/>
                <a:sym typeface="Arial"/>
              </a:rPr>
              <a:t>CONSEIL D’ÉTABLISSEMENT ÉCOLE SAINTE-GENEVIÈVE - 2021-2022</a:t>
            </a:r>
            <a:endParaRPr sz="3024" b="0" i="0" u="none" strike="noStrike" cap="none" dirty="0">
              <a:solidFill>
                <a:srgbClr val="838787"/>
              </a:solidFill>
              <a:latin typeface="Arial"/>
              <a:ea typeface="Arial"/>
              <a:cs typeface="Arial"/>
              <a:sym typeface="Arial"/>
            </a:endParaRPr>
          </a:p>
        </p:txBody>
      </p:sp>
      <p:sp>
        <p:nvSpPr>
          <p:cNvPr id="129" name="Google Shape;129;p6"/>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4400"/>
              <a:buFont typeface="Arial"/>
              <a:buNone/>
            </a:pPr>
            <a:r>
              <a:rPr lang="fr-CA" sz="7200" dirty="0"/>
              <a:t>PARTICIPATION – MEMBRES PRÉSENTS</a:t>
            </a:r>
            <a:endParaRPr sz="7200" dirty="0">
              <a:solidFill>
                <a:srgbClr val="B42028"/>
              </a:solidFill>
            </a:endParaRPr>
          </a:p>
        </p:txBody>
      </p:sp>
      <p:graphicFrame>
        <p:nvGraphicFramePr>
          <p:cNvPr id="130" name="Google Shape;130;p6"/>
          <p:cNvGraphicFramePr/>
          <p:nvPr>
            <p:extLst>
              <p:ext uri="{D42A27DB-BD31-4B8C-83A1-F6EECF244321}">
                <p14:modId xmlns:p14="http://schemas.microsoft.com/office/powerpoint/2010/main" val="955269381"/>
              </p:ext>
            </p:extLst>
          </p:nvPr>
        </p:nvGraphicFramePr>
        <p:xfrm>
          <a:off x="869561" y="3175000"/>
          <a:ext cx="21318600" cy="1006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7"/>
          <p:cNvSpPr txBox="1">
            <a:spLocks noGrp="1"/>
          </p:cNvSpPr>
          <p:nvPr>
            <p:ph type="body" idx="1"/>
          </p:nvPr>
        </p:nvSpPr>
        <p:spPr>
          <a:xfrm>
            <a:off x="762000" y="724210"/>
            <a:ext cx="20955000" cy="545791"/>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024"/>
              <a:buFont typeface="Arial"/>
              <a:buNone/>
            </a:pPr>
            <a:r>
              <a:rPr lang="fr-CA" sz="3024" b="0" i="0" u="none" strike="noStrike" cap="none" dirty="0">
                <a:solidFill>
                  <a:srgbClr val="838787"/>
                </a:solidFill>
                <a:latin typeface="Arial"/>
                <a:ea typeface="Arial"/>
                <a:cs typeface="Arial"/>
                <a:sym typeface="Arial"/>
              </a:rPr>
              <a:t>CONSEIL D’ÉTABLISSEMENT ÉCOLE SAINTE-GENEVIÈVE - 2021-2022</a:t>
            </a:r>
            <a:endParaRPr sz="3024" b="0" i="0" u="none" strike="noStrike" cap="none" dirty="0">
              <a:solidFill>
                <a:srgbClr val="838787"/>
              </a:solidFill>
              <a:latin typeface="Arial"/>
              <a:ea typeface="Arial"/>
              <a:cs typeface="Arial"/>
              <a:sym typeface="Arial"/>
            </a:endParaRPr>
          </a:p>
        </p:txBody>
      </p:sp>
      <p:sp>
        <p:nvSpPr>
          <p:cNvPr id="136" name="Google Shape;136;p7"/>
          <p:cNvSpPr txBox="1">
            <a:spLocks noGrp="1"/>
          </p:cNvSpPr>
          <p:nvPr>
            <p:ph type="body" idx="2"/>
          </p:nvPr>
        </p:nvSpPr>
        <p:spPr>
          <a:xfrm>
            <a:off x="762000" y="2996120"/>
            <a:ext cx="22860000" cy="10194586"/>
          </a:xfrm>
          <a:prstGeom prst="rect">
            <a:avLst/>
          </a:prstGeom>
          <a:noFill/>
          <a:ln>
            <a:noFill/>
          </a:ln>
        </p:spPr>
        <p:txBody>
          <a:bodyPr spcFirstLastPara="1" wrap="square" lIns="50800" tIns="50800" rIns="50800" bIns="50800" anchor="t" anchorCtr="0">
            <a:normAutofit/>
          </a:bodyPr>
          <a:lstStyle/>
          <a:p>
            <a:pPr marL="577850" lvl="0" indent="-64457" algn="l" rtl="0">
              <a:lnSpc>
                <a:spcPct val="115000"/>
              </a:lnSpc>
              <a:spcBef>
                <a:spcPts val="0"/>
              </a:spcBef>
              <a:spcAft>
                <a:spcPts val="0"/>
              </a:spcAft>
              <a:buClr>
                <a:schemeClr val="accent1"/>
              </a:buClr>
              <a:buSzPct val="237794"/>
              <a:buFont typeface="Avenir"/>
              <a:buNone/>
            </a:pPr>
            <a:endParaRPr sz="3400" dirty="0"/>
          </a:p>
          <a:p>
            <a:pPr marL="0" lvl="0" indent="0" algn="l" rtl="0">
              <a:lnSpc>
                <a:spcPts val="0"/>
              </a:lnSpc>
              <a:spcBef>
                <a:spcPts val="3500"/>
              </a:spcBef>
              <a:spcAft>
                <a:spcPts val="0"/>
              </a:spcAft>
              <a:buNone/>
            </a:pPr>
            <a:r>
              <a:rPr lang="fr-CA" sz="3600" b="1" dirty="0"/>
              <a:t>29 Septembre (élection des membres, règle de régie interne)</a:t>
            </a:r>
            <a:endParaRPr sz="3600" b="1" dirty="0"/>
          </a:p>
          <a:p>
            <a:pPr indent="-412115">
              <a:lnSpc>
                <a:spcPts val="0"/>
              </a:lnSpc>
              <a:spcBef>
                <a:spcPts val="3500"/>
              </a:spcBef>
              <a:buSzPct val="100000"/>
              <a:buFont typeface="Arial"/>
              <a:buChar char="●"/>
            </a:pPr>
            <a:r>
              <a:rPr lang="fr-CA" sz="3200" dirty="0">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CE-016-21-22-012 Renouvellement du partenariat entre l’école et Desjardins.</a:t>
            </a:r>
            <a:endParaRPr lang="fr-CA" sz="3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endParaRPr>
          </a:p>
          <a:p>
            <a:pPr marL="457200" lvl="0" indent="-412115" algn="l" rtl="0">
              <a:lnSpc>
                <a:spcPts val="0"/>
              </a:lnSpc>
              <a:spcBef>
                <a:spcPts val="3500"/>
              </a:spcBef>
              <a:spcAft>
                <a:spcPts val="0"/>
              </a:spcAft>
              <a:buSzPct val="100000"/>
              <a:buChar char="●"/>
            </a:pPr>
            <a:r>
              <a:rPr lang="fr-CA" sz="3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CE-016-21-22-013 La liste des activités scolaires</a:t>
            </a:r>
          </a:p>
          <a:p>
            <a:pPr marL="457200" lvl="0" indent="-412115" algn="l" rtl="0">
              <a:lnSpc>
                <a:spcPts val="0"/>
              </a:lnSpc>
              <a:spcBef>
                <a:spcPts val="3500"/>
              </a:spcBef>
              <a:spcAft>
                <a:spcPts val="0"/>
              </a:spcAft>
              <a:buSzPct val="100000"/>
              <a:buChar char="●"/>
            </a:pPr>
            <a:r>
              <a:rPr lang="fr-CA" sz="3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CE-016-21-22-014 Modification grille horaire</a:t>
            </a:r>
          </a:p>
          <a:p>
            <a:pPr marL="0" lvl="0" indent="0" algn="l" rtl="0">
              <a:lnSpc>
                <a:spcPts val="0"/>
              </a:lnSpc>
              <a:spcBef>
                <a:spcPts val="3500"/>
              </a:spcBef>
              <a:spcAft>
                <a:spcPts val="0"/>
              </a:spcAft>
              <a:buNone/>
            </a:pPr>
            <a:endParaRPr lang="fr-CA" sz="3200" b="1" dirty="0"/>
          </a:p>
          <a:p>
            <a:pPr marL="0" lvl="0" indent="0" algn="l" rtl="0">
              <a:lnSpc>
                <a:spcPts val="0"/>
              </a:lnSpc>
              <a:spcBef>
                <a:spcPts val="3500"/>
              </a:spcBef>
              <a:spcAft>
                <a:spcPts val="0"/>
              </a:spcAft>
              <a:buNone/>
            </a:pPr>
            <a:r>
              <a:rPr lang="fr-CA" sz="3600" b="1" dirty="0"/>
              <a:t>27 Octobre</a:t>
            </a:r>
            <a:endParaRPr sz="3600" b="1" dirty="0"/>
          </a:p>
          <a:p>
            <a:pPr marL="457200" lvl="0" indent="-412115" algn="l" rtl="0">
              <a:lnSpc>
                <a:spcPts val="0"/>
              </a:lnSpc>
              <a:spcBef>
                <a:spcPts val="3500"/>
              </a:spcBef>
              <a:spcAft>
                <a:spcPts val="0"/>
              </a:spcAft>
              <a:buSzPct val="100000"/>
              <a:buChar char="●"/>
            </a:pPr>
            <a:r>
              <a:rPr lang="fr-CA" sz="3200" dirty="0"/>
              <a:t>CE-016-21-22-020 l’adoption des règles de régies internes.</a:t>
            </a:r>
          </a:p>
          <a:p>
            <a:pPr marL="457200" lvl="0" indent="-412115" algn="l" rtl="0">
              <a:lnSpc>
                <a:spcPts val="0"/>
              </a:lnSpc>
              <a:spcBef>
                <a:spcPts val="3500"/>
              </a:spcBef>
              <a:spcAft>
                <a:spcPts val="0"/>
              </a:spcAft>
              <a:buSzPct val="100000"/>
              <a:buChar char="●"/>
            </a:pPr>
            <a:r>
              <a:rPr lang="fr-CA" sz="3200" dirty="0"/>
              <a:t>CE-016-21-22-022 adoption du budget de l’école</a:t>
            </a:r>
          </a:p>
          <a:p>
            <a:pPr marL="457200" lvl="0" indent="-412115" algn="l" rtl="0">
              <a:lnSpc>
                <a:spcPts val="0"/>
              </a:lnSpc>
              <a:spcBef>
                <a:spcPts val="3500"/>
              </a:spcBef>
              <a:spcAft>
                <a:spcPts val="0"/>
              </a:spcAft>
              <a:buSzPct val="100000"/>
              <a:buChar char="●"/>
            </a:pPr>
            <a:r>
              <a:rPr lang="fr-CA" sz="3200" dirty="0"/>
              <a:t>CE-016-21-22-023 Approbation la grille de planification (Contenus en orientation scolaire et professionnelle),</a:t>
            </a:r>
          </a:p>
          <a:p>
            <a:pPr marL="457200" lvl="0" indent="-412115" algn="l" rtl="0">
              <a:lnSpc>
                <a:spcPts val="0"/>
              </a:lnSpc>
              <a:spcBef>
                <a:spcPts val="3500"/>
              </a:spcBef>
              <a:spcAft>
                <a:spcPts val="0"/>
              </a:spcAft>
              <a:buSzPct val="100000"/>
              <a:buChar char="●"/>
            </a:pPr>
            <a:r>
              <a:rPr lang="fr-CA" sz="3200" dirty="0"/>
              <a:t>CE-016-21-22-024 Approbation de la campagne de vêtements au LOGO de STEGE.</a:t>
            </a:r>
          </a:p>
          <a:p>
            <a:pPr marL="457200" lvl="0" indent="-412115" algn="l" rtl="0">
              <a:lnSpc>
                <a:spcPts val="0"/>
              </a:lnSpc>
              <a:spcBef>
                <a:spcPts val="3500"/>
              </a:spcBef>
              <a:spcAft>
                <a:spcPts val="0"/>
              </a:spcAft>
              <a:buSzPct val="100000"/>
              <a:buChar char="●"/>
            </a:pPr>
            <a:r>
              <a:rPr lang="fr-CA" sz="3200" dirty="0"/>
              <a:t>CE-016-21-22-025 Adoption fournisseur Holbrook Image pour les photos 2022-2023.</a:t>
            </a:r>
          </a:p>
          <a:p>
            <a:pPr indent="-412115">
              <a:lnSpc>
                <a:spcPts val="0"/>
              </a:lnSpc>
              <a:spcBef>
                <a:spcPts val="3500"/>
              </a:spcBef>
              <a:buSzPct val="100000"/>
              <a:buFont typeface="Arial"/>
              <a:buChar char="●"/>
            </a:pPr>
            <a:r>
              <a:rPr lang="fr-CA" sz="3200" dirty="0"/>
              <a:t>CE-016-21-22-026 Adoption projet de bracelets  en lien avec la sécurité routière et la ville de Québec</a:t>
            </a:r>
          </a:p>
          <a:p>
            <a:pPr marL="0" lvl="0" indent="0" algn="l" rtl="0">
              <a:lnSpc>
                <a:spcPts val="0"/>
              </a:lnSpc>
              <a:spcBef>
                <a:spcPts val="3500"/>
              </a:spcBef>
              <a:spcAft>
                <a:spcPts val="0"/>
              </a:spcAft>
              <a:buNone/>
            </a:pPr>
            <a:endParaRPr lang="fr-CA" sz="3200" b="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endParaRPr>
          </a:p>
          <a:p>
            <a:pPr marL="0" lvl="0" indent="0" algn="l" rtl="0">
              <a:lnSpc>
                <a:spcPts val="0"/>
              </a:lnSpc>
              <a:spcBef>
                <a:spcPts val="3500"/>
              </a:spcBef>
              <a:spcAft>
                <a:spcPts val="0"/>
              </a:spcAft>
              <a:buNone/>
            </a:pPr>
            <a:endParaRPr lang="fr-CA" sz="3200" b="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endParaRPr>
          </a:p>
          <a:p>
            <a:pPr marL="0" lvl="0" indent="0" algn="l" rtl="0">
              <a:lnSpc>
                <a:spcPts val="0"/>
              </a:lnSpc>
              <a:spcBef>
                <a:spcPts val="3500"/>
              </a:spcBef>
              <a:spcAft>
                <a:spcPts val="0"/>
              </a:spcAft>
              <a:buNone/>
            </a:pPr>
            <a:r>
              <a:rPr lang="fr-CA" sz="3600" b="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24 novembre</a:t>
            </a:r>
          </a:p>
          <a:p>
            <a:pPr lvl="0" indent="-457200" algn="l" rtl="0">
              <a:lnSpc>
                <a:spcPts val="0"/>
              </a:lnSpc>
              <a:spcBef>
                <a:spcPts val="3500"/>
              </a:spcBef>
              <a:spcAft>
                <a:spcPts val="0"/>
              </a:spcAft>
              <a:buFont typeface="Arial" panose="020B0604020202020204" pitchFamily="34" charset="0"/>
              <a:buChar char="•"/>
            </a:pPr>
            <a:r>
              <a:rPr lang="fr-CA" sz="3200" dirty="0"/>
              <a:t>CE-016-21-22-032 Adoption du projet de deux élèves de 6 e années,</a:t>
            </a:r>
          </a:p>
          <a:p>
            <a:pPr lvl="0" indent="-457200" algn="l" rtl="0">
              <a:lnSpc>
                <a:spcPts val="0"/>
              </a:lnSpc>
              <a:spcBef>
                <a:spcPts val="3500"/>
              </a:spcBef>
              <a:spcAft>
                <a:spcPts val="0"/>
              </a:spcAft>
              <a:buFont typeface="Arial" panose="020B0604020202020204" pitchFamily="34" charset="0"/>
              <a:buChar char="•"/>
            </a:pPr>
            <a:r>
              <a:rPr lang="fr-CA" sz="3200" dirty="0"/>
              <a:t>CE-016-21-22-033 Adoption du budget du service de garde</a:t>
            </a:r>
            <a:endParaRPr sz="3200" dirty="0"/>
          </a:p>
        </p:txBody>
      </p:sp>
      <p:sp>
        <p:nvSpPr>
          <p:cNvPr id="137" name="Google Shape;137;p7"/>
          <p:cNvSpPr txBox="1">
            <a:spLocks noGrp="1"/>
          </p:cNvSpPr>
          <p:nvPr>
            <p:ph type="title"/>
          </p:nvPr>
        </p:nvSpPr>
        <p:spPr>
          <a:xfrm>
            <a:off x="762000" y="2159000"/>
            <a:ext cx="22860000" cy="10161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7200"/>
              <a:buFont typeface="Arial"/>
              <a:buNone/>
            </a:pPr>
            <a:r>
              <a:rPr lang="fr-CA" sz="7200" dirty="0"/>
              <a:t>Principales Résolutions prises par le conseil</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8"/>
          <p:cNvSpPr txBox="1">
            <a:spLocks noGrp="1"/>
          </p:cNvSpPr>
          <p:nvPr>
            <p:ph type="body" idx="1"/>
          </p:nvPr>
        </p:nvSpPr>
        <p:spPr>
          <a:xfrm>
            <a:off x="838200" y="838200"/>
            <a:ext cx="20955000" cy="545790"/>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024"/>
              <a:buFont typeface="Arial"/>
              <a:buNone/>
            </a:pPr>
            <a:r>
              <a:rPr lang="fr-CA" sz="3024" b="0" i="0" u="none" strike="noStrike" cap="none" dirty="0">
                <a:solidFill>
                  <a:srgbClr val="838787"/>
                </a:solidFill>
                <a:latin typeface="Arial"/>
                <a:ea typeface="Arial"/>
                <a:cs typeface="Arial"/>
                <a:sym typeface="Arial"/>
              </a:rPr>
              <a:t>CONSEIL D’ÉTABLISSEMENT ÉCOLE SAINTE-GENEVIÈVE - 2021-2022</a:t>
            </a:r>
            <a:endParaRPr sz="3024" b="0" i="0" u="none" strike="noStrike" cap="none" dirty="0">
              <a:solidFill>
                <a:srgbClr val="838787"/>
              </a:solidFill>
              <a:latin typeface="Arial"/>
              <a:ea typeface="Arial"/>
              <a:cs typeface="Arial"/>
              <a:sym typeface="Arial"/>
            </a:endParaRPr>
          </a:p>
        </p:txBody>
      </p:sp>
      <p:sp>
        <p:nvSpPr>
          <p:cNvPr id="143" name="Google Shape;143;p8"/>
          <p:cNvSpPr txBox="1">
            <a:spLocks noGrp="1"/>
          </p:cNvSpPr>
          <p:nvPr>
            <p:ph type="body" idx="2"/>
          </p:nvPr>
        </p:nvSpPr>
        <p:spPr>
          <a:xfrm>
            <a:off x="762000" y="2885155"/>
            <a:ext cx="22860000" cy="10286095"/>
          </a:xfrm>
          <a:prstGeom prst="rect">
            <a:avLst/>
          </a:prstGeom>
          <a:noFill/>
          <a:ln>
            <a:noFill/>
          </a:ln>
        </p:spPr>
        <p:txBody>
          <a:bodyPr spcFirstLastPara="1" wrap="square" lIns="50800" tIns="50800" rIns="50800" bIns="50800" anchor="t" anchorCtr="0">
            <a:normAutofit fontScale="92500" lnSpcReduction="10000"/>
          </a:bodyPr>
          <a:lstStyle/>
          <a:p>
            <a:pPr marL="0" lvl="0" indent="0" algn="l" rtl="0">
              <a:lnSpc>
                <a:spcPct val="120000"/>
              </a:lnSpc>
              <a:spcBef>
                <a:spcPts val="0"/>
              </a:spcBef>
              <a:spcAft>
                <a:spcPts val="0"/>
              </a:spcAft>
              <a:buNone/>
            </a:pPr>
            <a:r>
              <a:rPr lang="fr-CA" sz="3600" b="1" dirty="0"/>
              <a:t>26 janvier</a:t>
            </a:r>
            <a:endParaRPr sz="3600" b="1" dirty="0"/>
          </a:p>
          <a:p>
            <a:pPr lvl="1" indent="0">
              <a:lnSpc>
                <a:spcPct val="120000"/>
              </a:lnSpc>
              <a:spcBef>
                <a:spcPts val="0"/>
              </a:spcBef>
            </a:pPr>
            <a:endParaRPr sz="3600" dirty="0"/>
          </a:p>
          <a:p>
            <a:pPr lvl="1" indent="-422910">
              <a:lnSpc>
                <a:spcPct val="120000"/>
              </a:lnSpc>
              <a:spcBef>
                <a:spcPts val="0"/>
              </a:spcBef>
              <a:buSzPct val="100000"/>
              <a:buChar char="●"/>
            </a:pPr>
            <a:r>
              <a:rPr lang="fr-CA" sz="2600" dirty="0"/>
              <a:t>CE-016-21-22-040 Approbation grille-matière 2022-2023.</a:t>
            </a:r>
          </a:p>
          <a:p>
            <a:pPr lvl="1" indent="-422910">
              <a:lnSpc>
                <a:spcPct val="120000"/>
              </a:lnSpc>
              <a:spcBef>
                <a:spcPts val="0"/>
              </a:spcBef>
              <a:buSzPct val="100000"/>
              <a:buChar char="●"/>
            </a:pPr>
            <a:r>
              <a:rPr lang="fr-CA" sz="2600" dirty="0"/>
              <a:t>CE-016-21-22-041 Adoption du transfert et le déploiement des sommes relatives aux mesures dédiées et protégées;</a:t>
            </a:r>
          </a:p>
          <a:p>
            <a:pPr marL="457200" lvl="0" indent="-422910" algn="l" rtl="0">
              <a:lnSpc>
                <a:spcPct val="120000"/>
              </a:lnSpc>
              <a:spcBef>
                <a:spcPts val="0"/>
              </a:spcBef>
              <a:spcAft>
                <a:spcPts val="0"/>
              </a:spcAft>
              <a:buSzPct val="100000"/>
              <a:buChar char="●"/>
            </a:pPr>
            <a:endParaRPr lang="fr-CA" sz="3600" b="1" dirty="0"/>
          </a:p>
          <a:p>
            <a:pPr marL="34290" lvl="0" indent="0" algn="l" rtl="0">
              <a:lnSpc>
                <a:spcPct val="120000"/>
              </a:lnSpc>
              <a:spcBef>
                <a:spcPts val="0"/>
              </a:spcBef>
              <a:spcAft>
                <a:spcPts val="0"/>
              </a:spcAft>
              <a:buSzPct val="100000"/>
            </a:pPr>
            <a:r>
              <a:rPr lang="fr-CA" sz="3600" b="1" dirty="0"/>
              <a:t>30 mars </a:t>
            </a:r>
          </a:p>
          <a:p>
            <a:pPr marL="1062990" lvl="1" indent="-571500">
              <a:lnSpc>
                <a:spcPct val="120000"/>
              </a:lnSpc>
              <a:spcBef>
                <a:spcPts val="0"/>
              </a:spcBef>
              <a:buSzPct val="100000"/>
              <a:buFont typeface="Arial" panose="020B0604020202020204" pitchFamily="34" charset="0"/>
              <a:buChar char="•"/>
            </a:pPr>
            <a:r>
              <a:rPr lang="fr-CA" sz="2600" dirty="0"/>
              <a:t>CE-016-21-22-046 Adoption du maintien de l’amplitude des heures d’ouverture du SDG</a:t>
            </a:r>
          </a:p>
          <a:p>
            <a:pPr marL="1062990" lvl="1" indent="-571500">
              <a:lnSpc>
                <a:spcPct val="120000"/>
              </a:lnSpc>
              <a:spcBef>
                <a:spcPts val="0"/>
              </a:spcBef>
              <a:buSzPct val="100000"/>
              <a:buFont typeface="Arial" panose="020B0604020202020204" pitchFamily="34" charset="0"/>
              <a:buChar char="•"/>
            </a:pPr>
            <a:r>
              <a:rPr lang="fr-CA" sz="2600" dirty="0"/>
              <a:t>CE-016-21-22-048 Approbation des dates pour la journée de familiarisation ainsi que pour l’entrée progressive.</a:t>
            </a:r>
          </a:p>
          <a:p>
            <a:pPr marL="1062990" lvl="1" indent="-571500">
              <a:lnSpc>
                <a:spcPct val="120000"/>
              </a:lnSpc>
              <a:spcBef>
                <a:spcPts val="0"/>
              </a:spcBef>
              <a:buSzPct val="100000"/>
              <a:buFont typeface="Arial" panose="020B0604020202020204" pitchFamily="34" charset="0"/>
              <a:buChar char="•"/>
            </a:pPr>
            <a:r>
              <a:rPr lang="fr-CA" sz="2600" dirty="0"/>
              <a:t>CE-016-21-22-049 Adoption de la venue du camp </a:t>
            </a:r>
            <a:r>
              <a:rPr lang="fr-CA" sz="2600" dirty="0" err="1"/>
              <a:t>Kéno</a:t>
            </a:r>
            <a:r>
              <a:rPr lang="fr-CA" sz="2600" dirty="0"/>
              <a:t> dans nos locaux pour l’été 2022</a:t>
            </a:r>
          </a:p>
          <a:p>
            <a:pPr marL="1062990" lvl="1" indent="-571500">
              <a:lnSpc>
                <a:spcPct val="120000"/>
              </a:lnSpc>
              <a:spcBef>
                <a:spcPts val="0"/>
              </a:spcBef>
              <a:buSzPct val="100000"/>
              <a:buFont typeface="Arial" panose="020B0604020202020204" pitchFamily="34" charset="0"/>
              <a:buChar char="•"/>
            </a:pPr>
            <a:r>
              <a:rPr lang="fr-CA" sz="2600" dirty="0"/>
              <a:t>CE-016-21-22-050 Le conseil mandate madame Bouchard de diffuser les questionnaires d’ici la mi-mai 2022(sondage obligatoire).</a:t>
            </a:r>
            <a:endParaRPr sz="2600" dirty="0"/>
          </a:p>
          <a:p>
            <a:pPr marL="0" lvl="0" indent="0" algn="l" rtl="0">
              <a:lnSpc>
                <a:spcPct val="120000"/>
              </a:lnSpc>
              <a:spcBef>
                <a:spcPts val="3700"/>
              </a:spcBef>
              <a:spcAft>
                <a:spcPts val="0"/>
              </a:spcAft>
              <a:buNone/>
            </a:pPr>
            <a:r>
              <a:rPr lang="fr-CA" sz="3600" b="1" dirty="0"/>
              <a:t>05 mai  ( plusieurs sorties)</a:t>
            </a:r>
            <a:endParaRPr sz="3600" b="1" dirty="0"/>
          </a:p>
          <a:p>
            <a:pPr lvl="1" indent="-422910">
              <a:lnSpc>
                <a:spcPts val="0"/>
              </a:lnSpc>
              <a:spcBef>
                <a:spcPts val="3700"/>
              </a:spcBef>
              <a:buSzPct val="100000"/>
              <a:buChar char="●"/>
            </a:pPr>
            <a:r>
              <a:rPr lang="fr-CA" sz="2400" dirty="0"/>
              <a:t>CE-016-21-22-056 Approbation modifications d’horaire pour les classes d’Adaptation en incluant les 20 mercredis pm. </a:t>
            </a:r>
          </a:p>
          <a:p>
            <a:pPr lvl="1" indent="-422910">
              <a:lnSpc>
                <a:spcPts val="0"/>
              </a:lnSpc>
              <a:spcBef>
                <a:spcPts val="3700"/>
              </a:spcBef>
              <a:buSzPct val="100000"/>
              <a:buChar char="●"/>
            </a:pPr>
            <a:r>
              <a:rPr lang="fr-CA" sz="2400" dirty="0"/>
              <a:t>CE-016-21-22-057 Approbation des frais chargés aux parents pour l’année scolaire 2022-2023</a:t>
            </a:r>
          </a:p>
          <a:p>
            <a:pPr marL="34290" lvl="0" indent="0" algn="l" rtl="0">
              <a:lnSpc>
                <a:spcPct val="120000"/>
              </a:lnSpc>
              <a:spcBef>
                <a:spcPts val="3700"/>
              </a:spcBef>
              <a:spcAft>
                <a:spcPts val="0"/>
              </a:spcAft>
              <a:buSzPct val="100000"/>
            </a:pPr>
            <a:r>
              <a:rPr lang="fr-CA" sz="3600" dirty="0"/>
              <a:t>08 juin </a:t>
            </a:r>
          </a:p>
          <a:p>
            <a:pPr lvl="1" indent="-422910">
              <a:lnSpc>
                <a:spcPts val="0"/>
              </a:lnSpc>
              <a:spcBef>
                <a:spcPts val="3700"/>
              </a:spcBef>
              <a:buSzPct val="100000"/>
              <a:buChar char="●"/>
            </a:pPr>
            <a:r>
              <a:rPr lang="fr-CA" sz="2600" dirty="0"/>
              <a:t>CE-016-21-22-066 Adoption des liste de matériaux scolaires.</a:t>
            </a:r>
          </a:p>
          <a:p>
            <a:pPr lvl="1" indent="-422910">
              <a:lnSpc>
                <a:spcPts val="0"/>
              </a:lnSpc>
              <a:spcBef>
                <a:spcPts val="3700"/>
              </a:spcBef>
              <a:buSzPct val="100000"/>
              <a:buChar char="●"/>
            </a:pPr>
            <a:r>
              <a:rPr lang="fr-CA" sz="2600" dirty="0"/>
              <a:t>CE-016-21-22-067 Approbation de la reddition de compte sur la situation de lutte contre l’intimidation à l’école</a:t>
            </a:r>
          </a:p>
          <a:p>
            <a:pPr lvl="1" indent="-422910">
              <a:lnSpc>
                <a:spcPts val="0"/>
              </a:lnSpc>
              <a:spcBef>
                <a:spcPts val="3700"/>
              </a:spcBef>
              <a:buSzPct val="100000"/>
              <a:buChar char="●"/>
            </a:pPr>
            <a:r>
              <a:rPr lang="fr-CA" sz="2600" dirty="0"/>
              <a:t>CE-016-21-22-068 Adoption du plan de lutte contre l’intimidation et la violence pour l’année 2022-2023</a:t>
            </a:r>
          </a:p>
          <a:p>
            <a:pPr lvl="1" indent="-422910">
              <a:lnSpc>
                <a:spcPts val="0"/>
              </a:lnSpc>
              <a:spcBef>
                <a:spcPts val="3700"/>
              </a:spcBef>
              <a:buSzPct val="100000"/>
              <a:buChar char="●"/>
            </a:pPr>
            <a:r>
              <a:rPr lang="fr-CA" sz="2600" dirty="0"/>
              <a:t>CE-016-21-22-070 Approbation du code de vie actuel sans les mesures sanitaires</a:t>
            </a:r>
          </a:p>
          <a:p>
            <a:pPr lvl="1" indent="-422910">
              <a:lnSpc>
                <a:spcPts val="0"/>
              </a:lnSpc>
              <a:spcBef>
                <a:spcPts val="3700"/>
              </a:spcBef>
              <a:buSzPct val="100000"/>
              <a:buChar char="●"/>
            </a:pPr>
            <a:r>
              <a:rPr lang="fr-CA" sz="2600" dirty="0"/>
              <a:t>CE-016-21-22-071  Approbation de  la proposition d’utilisation des locaux de l’école</a:t>
            </a:r>
          </a:p>
        </p:txBody>
      </p:sp>
      <p:sp>
        <p:nvSpPr>
          <p:cNvPr id="144" name="Google Shape;144;p8"/>
          <p:cNvSpPr txBox="1"/>
          <p:nvPr/>
        </p:nvSpPr>
        <p:spPr>
          <a:xfrm>
            <a:off x="655319" y="1534273"/>
            <a:ext cx="14691300" cy="1200600"/>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chemeClr val="accent1"/>
              </a:buClr>
              <a:buSzPts val="8700"/>
              <a:buFont typeface="Arial"/>
              <a:buNone/>
            </a:pPr>
            <a:r>
              <a:rPr lang="fr-CA" sz="7200" b="0" i="0" u="none" strike="noStrike" cap="none">
                <a:solidFill>
                  <a:schemeClr val="accent1"/>
                </a:solidFill>
                <a:latin typeface="Arial"/>
                <a:ea typeface="Arial"/>
                <a:cs typeface="Arial"/>
                <a:sym typeface="Arial"/>
              </a:rPr>
              <a:t>RÉSOLUTIONS </a:t>
            </a:r>
            <a:r>
              <a:rPr lang="fr-CA" sz="7200">
                <a:solidFill>
                  <a:schemeClr val="accent1"/>
                </a:solidFill>
              </a:rPr>
              <a:t>(suite)</a:t>
            </a:r>
            <a:endParaRPr sz="72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9"/>
          <p:cNvSpPr txBox="1">
            <a:spLocks noGrp="1"/>
          </p:cNvSpPr>
          <p:nvPr>
            <p:ph type="body" idx="1"/>
          </p:nvPr>
        </p:nvSpPr>
        <p:spPr>
          <a:xfrm>
            <a:off x="762000" y="713116"/>
            <a:ext cx="20955000" cy="556885"/>
          </a:xfrm>
          <a:prstGeom prst="rect">
            <a:avLst/>
          </a:prstGeom>
          <a:noFill/>
          <a:ln>
            <a:noFill/>
          </a:ln>
        </p:spPr>
        <p:txBody>
          <a:bodyPr spcFirstLastPara="1" wrap="square" lIns="50800" tIns="50800" rIns="50800" bIns="50800" anchor="b" anchorCtr="0">
            <a:normAutofit/>
          </a:bodyPr>
          <a:lstStyle/>
          <a:p>
            <a:pPr marL="0" lvl="0" indent="0" algn="l" rtl="0">
              <a:lnSpc>
                <a:spcPct val="80000"/>
              </a:lnSpc>
              <a:spcBef>
                <a:spcPts val="0"/>
              </a:spcBef>
              <a:spcAft>
                <a:spcPts val="0"/>
              </a:spcAft>
              <a:buClr>
                <a:srgbClr val="838787"/>
              </a:buClr>
              <a:buSzPts val="3132"/>
              <a:buFont typeface="Arial"/>
              <a:buNone/>
            </a:pPr>
            <a:r>
              <a:rPr lang="fr-CA" sz="3132" b="0" i="0" u="none" strike="noStrike" cap="none" dirty="0">
                <a:solidFill>
                  <a:srgbClr val="838787"/>
                </a:solidFill>
                <a:latin typeface="Arial"/>
                <a:ea typeface="Arial"/>
                <a:cs typeface="Arial"/>
                <a:sym typeface="Arial"/>
              </a:rPr>
              <a:t>CONSEIL D’ÉTABLISSEMENT ÉCOLE SAINTE-GENEVIÈVE - 2021-2022</a:t>
            </a:r>
            <a:endParaRPr sz="3132" b="0" i="0" u="none" strike="noStrike" cap="none" dirty="0">
              <a:solidFill>
                <a:srgbClr val="838787"/>
              </a:solidFill>
              <a:latin typeface="Arial"/>
              <a:ea typeface="Arial"/>
              <a:cs typeface="Arial"/>
              <a:sym typeface="Arial"/>
            </a:endParaRPr>
          </a:p>
        </p:txBody>
      </p:sp>
      <p:sp>
        <p:nvSpPr>
          <p:cNvPr id="150" name="Google Shape;150;p9"/>
          <p:cNvSpPr txBox="1">
            <a:spLocks noGrp="1"/>
          </p:cNvSpPr>
          <p:nvPr>
            <p:ph type="title"/>
          </p:nvPr>
        </p:nvSpPr>
        <p:spPr>
          <a:xfrm>
            <a:off x="762000" y="2159000"/>
            <a:ext cx="22860000" cy="1016000"/>
          </a:xfrm>
          <a:prstGeom prst="rect">
            <a:avLst/>
          </a:prstGeom>
          <a:noFill/>
          <a:ln>
            <a:noFill/>
          </a:ln>
        </p:spPr>
        <p:txBody>
          <a:bodyPr spcFirstLastPara="1" wrap="square" lIns="50800" tIns="50800" rIns="50800" bIns="50800" anchor="t" anchorCtr="0">
            <a:normAutofit/>
          </a:bodyPr>
          <a:lstStyle/>
          <a:p>
            <a:pPr marL="0" lvl="0" indent="0" algn="l" rtl="0">
              <a:lnSpc>
                <a:spcPct val="80000"/>
              </a:lnSpc>
              <a:spcBef>
                <a:spcPts val="0"/>
              </a:spcBef>
              <a:spcAft>
                <a:spcPts val="0"/>
              </a:spcAft>
              <a:buClr>
                <a:schemeClr val="accent1"/>
              </a:buClr>
              <a:buSzPts val="7200"/>
              <a:buFont typeface="Arial"/>
              <a:buNone/>
            </a:pPr>
            <a:r>
              <a:rPr lang="fr-CA" sz="7200" b="0" i="0" u="none" strike="noStrike" cap="none">
                <a:solidFill>
                  <a:schemeClr val="accent1"/>
                </a:solidFill>
                <a:latin typeface="Arial"/>
                <a:ea typeface="Arial"/>
                <a:cs typeface="Arial"/>
                <a:sym typeface="Arial"/>
              </a:rPr>
              <a:t>CONSULTATIONS  ET AVIS AUPRÈS DU CSS</a:t>
            </a:r>
            <a:endParaRPr sz="7200" b="0" i="0" u="none" strike="noStrike" cap="none">
              <a:solidFill>
                <a:schemeClr val="accent1"/>
              </a:solidFill>
              <a:latin typeface="Arial"/>
              <a:ea typeface="Arial"/>
              <a:cs typeface="Arial"/>
              <a:sym typeface="Arial"/>
            </a:endParaRPr>
          </a:p>
        </p:txBody>
      </p:sp>
      <p:sp>
        <p:nvSpPr>
          <p:cNvPr id="151" name="Google Shape;151;p9"/>
          <p:cNvSpPr txBox="1">
            <a:spLocks noGrp="1"/>
          </p:cNvSpPr>
          <p:nvPr>
            <p:ph type="body" idx="2"/>
          </p:nvPr>
        </p:nvSpPr>
        <p:spPr>
          <a:xfrm>
            <a:off x="644775" y="3772875"/>
            <a:ext cx="22860000" cy="9308100"/>
          </a:xfrm>
          <a:prstGeom prst="rect">
            <a:avLst/>
          </a:prstGeom>
          <a:noFill/>
          <a:ln>
            <a:noFill/>
          </a:ln>
        </p:spPr>
        <p:txBody>
          <a:bodyPr spcFirstLastPara="1" wrap="square" lIns="50800" tIns="50800" rIns="50800" bIns="50800" anchor="t" anchorCtr="0">
            <a:normAutofit/>
          </a:bodyPr>
          <a:lstStyle/>
          <a:p>
            <a:pPr marL="0" lvl="0" indent="0" algn="l" rtl="0">
              <a:lnSpc>
                <a:spcPct val="115000"/>
              </a:lnSpc>
              <a:spcBef>
                <a:spcPts val="3700"/>
              </a:spcBef>
              <a:spcAft>
                <a:spcPts val="0"/>
              </a:spcAft>
              <a:buNone/>
            </a:pPr>
            <a:r>
              <a:rPr lang="fr-CA" sz="3200" b="1" dirty="0"/>
              <a:t>24 Février</a:t>
            </a:r>
            <a:endParaRPr sz="3200" b="1" dirty="0"/>
          </a:p>
          <a:p>
            <a:pPr marL="914400" lvl="1" indent="-431800" algn="l" rtl="0">
              <a:lnSpc>
                <a:spcPct val="115000"/>
              </a:lnSpc>
              <a:spcBef>
                <a:spcPts val="3700"/>
              </a:spcBef>
              <a:spcAft>
                <a:spcPts val="0"/>
              </a:spcAft>
              <a:buSzPts val="3200"/>
              <a:buChar char="○"/>
            </a:pPr>
            <a:r>
              <a:rPr lang="fr-CA" sz="3200" dirty="0"/>
              <a:t>CE-016-21-22-044  Le CE a mandaté Mme Bouchard de vérifier auprès du centre de services scolaire, quels locaux au sous-sol pourraient être affectés à l’usage de l’école.</a:t>
            </a:r>
            <a:endParaRPr sz="3200" dirty="0"/>
          </a:p>
        </p:txBody>
      </p:sp>
    </p:spTree>
  </p:cSld>
  <p:clrMapOvr>
    <a:masterClrMapping/>
  </p:clrMapOvr>
</p:sld>
</file>

<file path=ppt/theme/theme1.xml><?xml version="1.0" encoding="utf-8"?>
<a:theme xmlns:a="http://schemas.openxmlformats.org/drawingml/2006/main" name="New_Template7">
  <a:themeElements>
    <a:clrScheme name="New_Template7">
      <a:dk1>
        <a:srgbClr val="222222"/>
      </a:dk1>
      <a:lt1>
        <a:srgbClr val="222222"/>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TotalTime>
  <Words>1347</Words>
  <Application>Microsoft Office PowerPoint</Application>
  <PresentationFormat>Personnalisé</PresentationFormat>
  <Paragraphs>185</Paragraphs>
  <Slides>15</Slides>
  <Notes>15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Gill Sans</vt:lpstr>
      <vt:lpstr>Helvetica Neue</vt:lpstr>
      <vt:lpstr>Avenir</vt:lpstr>
      <vt:lpstr>Times New Roman</vt:lpstr>
      <vt:lpstr>New_Template7</vt:lpstr>
      <vt:lpstr>BILAN DES ACTIVITÉS ET RÉALISATIONS DE L’ANNÉE</vt:lpstr>
      <vt:lpstr>COMPOSITION DU CÉ </vt:lpstr>
      <vt:lpstr>MEMBRES DU CÉ 2021-2022</vt:lpstr>
      <vt:lpstr>ÉLECTIONS</vt:lpstr>
      <vt:lpstr>CALENDRIER DES RENCONTRES </vt:lpstr>
      <vt:lpstr>PARTICIPATION – MEMBRES PRÉSENTS</vt:lpstr>
      <vt:lpstr>Principales Résolutions prises par le conseil</vt:lpstr>
      <vt:lpstr>Présentation PowerPoint</vt:lpstr>
      <vt:lpstr>CONSULTATIONS  ET AVIS AUPRÈS DU CSS</vt:lpstr>
      <vt:lpstr>PROJET ÉDUCATIF – ÉTAT DE SITUATION</vt:lpstr>
      <vt:lpstr>AUTRES PROJETS DISCUTÉS</vt:lpstr>
      <vt:lpstr>ACTIVITÉS APPROUVÉS PAR LE CÉ</vt:lpstr>
      <vt:lpstr>CAMPAGNES DE FINANCEMENT APPROUVÉES PAR LE CÉ</vt:lpstr>
      <vt:lpstr>COMITÉ COUR D’ÉCOLE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DES ACTIVITÉS ET RÉALISATIONS DE L’ANNÉE</dc:title>
  <dc:creator>Boucher, Sebastien</dc:creator>
  <cp:lastModifiedBy>Sebastien Boucher</cp:lastModifiedBy>
  <cp:revision>6</cp:revision>
  <cp:lastPrinted>2021-08-18T16:46:51Z</cp:lastPrinted>
  <dcterms:modified xsi:type="dcterms:W3CDTF">2022-09-06T15:07:18Z</dcterms:modified>
</cp:coreProperties>
</file>